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3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5"/>
  </p:notesMasterIdLst>
  <p:sldIdLst>
    <p:sldId id="335" r:id="rId2"/>
    <p:sldId id="295" r:id="rId3"/>
    <p:sldId id="322" r:id="rId4"/>
    <p:sldId id="296" r:id="rId5"/>
    <p:sldId id="323" r:id="rId6"/>
    <p:sldId id="324" r:id="rId7"/>
    <p:sldId id="325" r:id="rId8"/>
    <p:sldId id="307" r:id="rId9"/>
    <p:sldId id="317" r:id="rId10"/>
    <p:sldId id="329" r:id="rId11"/>
    <p:sldId id="320" r:id="rId12"/>
    <p:sldId id="326" r:id="rId13"/>
    <p:sldId id="310" r:id="rId14"/>
    <p:sldId id="312" r:id="rId15"/>
    <p:sldId id="313" r:id="rId16"/>
    <p:sldId id="314" r:id="rId17"/>
    <p:sldId id="315" r:id="rId18"/>
    <p:sldId id="331" r:id="rId19"/>
    <p:sldId id="302" r:id="rId20"/>
    <p:sldId id="303" r:id="rId21"/>
    <p:sldId id="304" r:id="rId22"/>
    <p:sldId id="308" r:id="rId23"/>
    <p:sldId id="309" r:id="rId24"/>
    <p:sldId id="332" r:id="rId25"/>
    <p:sldId id="319" r:id="rId26"/>
    <p:sldId id="327" r:id="rId27"/>
    <p:sldId id="334" r:id="rId28"/>
    <p:sldId id="318" r:id="rId29"/>
    <p:sldId id="333" r:id="rId30"/>
    <p:sldId id="321" r:id="rId31"/>
    <p:sldId id="336" r:id="rId32"/>
    <p:sldId id="311" r:id="rId33"/>
    <p:sldId id="316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Source Sans Pro" panose="020B050303040302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sit Yarlagadda" initials="HY" lastIdx="1" clrIdx="0">
    <p:extLst>
      <p:ext uri="{19B8F6BF-5375-455C-9EA6-DF929625EA0E}">
        <p15:presenceInfo xmlns:p15="http://schemas.microsoft.com/office/powerpoint/2012/main" userId="Hasit Yarlagadd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F3CE"/>
    <a:srgbClr val="1B8FC3"/>
    <a:srgbClr val="CFD4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DB9961-8667-4B4D-BAC9-B86391EF796C}" v="1233" dt="2021-06-08T01:55:51.476"/>
    <p1510:client id="{4CCB78D8-CF97-496A-BD0E-D030B0923B8F}" v="19" dt="2021-06-08T01:30:33.050"/>
    <p1510:client id="{676B9A52-E2FB-4019-9CF3-1B5EFA86A9CF}" v="2" dt="2021-06-08T15:27:04.022"/>
    <p1510:client id="{819F84CD-3810-490A-985C-C0CA6F765510}" v="1800" dt="2021-06-08T03:18:48.335"/>
    <p1510:client id="{852B343C-33F6-403D-8272-356A1B75EBD0}" v="385" dt="2021-06-08T04:11:24.880"/>
    <p1510:client id="{8CC2CE60-22E8-4F19-9C62-CBE58FB6C25C}" v="2550" dt="2021-06-08T03:04:13.300"/>
    <p1510:client id="{96BE7B49-FA69-4AFD-8C2D-7AF1068E4CB8}" v="5" dt="2021-06-08T15:28:56.531"/>
    <p1510:client id="{A3595B03-D141-6198-9F2D-D2FA20A0DA82}" v="101" dt="2021-06-08T03:23:28.633"/>
    <p1510:client id="{B11DD995-7A6A-43E0-83D0-1803D5D80732}" v="703" dt="2021-06-08T07:49:43.939"/>
    <p1510:client id="{E762AEDC-55E8-4859-86F3-1F5D88FCA199}" v="3" dt="2021-06-08T15:29:27.076"/>
  </p1510:revLst>
</p1510:revInfo>
</file>

<file path=ppt/tableStyles.xml><?xml version="1.0" encoding="utf-8"?>
<a:tblStyleLst xmlns:a="http://schemas.openxmlformats.org/drawingml/2006/main" def="{ADB6A776-FC38-4AEE-8BCA-9CBE5ED20A4B}">
  <a:tblStyle styleId="{ADB6A776-FC38-4AEE-8BCA-9CBE5ED20A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FB4B880-D35D-454E-8234-FDC91E0DA4B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sha Santosh Desai" userId="f850e89a-35a4-412e-b910-1aae7380cd52" providerId="ADAL" clId="{4BDB9961-8667-4B4D-BAC9-B86391EF796C}"/>
    <pc:docChg chg="undo custSel addSld delSld modSld sldOrd">
      <pc:chgData name="Anisha Santosh Desai" userId="f850e89a-35a4-412e-b910-1aae7380cd52" providerId="ADAL" clId="{4BDB9961-8667-4B4D-BAC9-B86391EF796C}" dt="2021-06-08T01:55:42.361" v="1265" actId="20577"/>
      <pc:docMkLst>
        <pc:docMk/>
      </pc:docMkLst>
      <pc:sldChg chg="addSp modSp">
        <pc:chgData name="Anisha Santosh Desai" userId="f850e89a-35a4-412e-b910-1aae7380cd52" providerId="ADAL" clId="{4BDB9961-8667-4B4D-BAC9-B86391EF796C}" dt="2021-06-08T01:45:38.493" v="950"/>
        <pc:sldMkLst>
          <pc:docMk/>
          <pc:sldMk cId="0" sldId="263"/>
        </pc:sldMkLst>
        <pc:picChg chg="add mod">
          <ac:chgData name="Anisha Santosh Desai" userId="f850e89a-35a4-412e-b910-1aae7380cd52" providerId="ADAL" clId="{4BDB9961-8667-4B4D-BAC9-B86391EF796C}" dt="2021-06-08T01:45:38.493" v="950"/>
          <ac:picMkLst>
            <pc:docMk/>
            <pc:sldMk cId="0" sldId="263"/>
            <ac:picMk id="6" creationId="{0BF88F91-C305-4E87-84F0-E7CD4892AEB6}"/>
          </ac:picMkLst>
        </pc:picChg>
      </pc:sldChg>
      <pc:sldChg chg="ord">
        <pc:chgData name="Anisha Santosh Desai" userId="f850e89a-35a4-412e-b910-1aae7380cd52" providerId="ADAL" clId="{4BDB9961-8667-4B4D-BAC9-B86391EF796C}" dt="2021-06-06T14:00:35.052" v="581"/>
        <pc:sldMkLst>
          <pc:docMk/>
          <pc:sldMk cId="3015738988" sldId="273"/>
        </pc:sldMkLst>
      </pc:sldChg>
      <pc:sldChg chg="addSp delSp modSp mod">
        <pc:chgData name="Anisha Santosh Desai" userId="f850e89a-35a4-412e-b910-1aae7380cd52" providerId="ADAL" clId="{4BDB9961-8667-4B4D-BAC9-B86391EF796C}" dt="2021-06-08T01:48:33.222" v="970" actId="14100"/>
        <pc:sldMkLst>
          <pc:docMk/>
          <pc:sldMk cId="2037070701" sldId="307"/>
        </pc:sldMkLst>
        <pc:spChg chg="mod">
          <ac:chgData name="Anisha Santosh Desai" userId="f850e89a-35a4-412e-b910-1aae7380cd52" providerId="ADAL" clId="{4BDB9961-8667-4B4D-BAC9-B86391EF796C}" dt="2021-06-06T13:30:08.834" v="25" actId="20577"/>
          <ac:spMkLst>
            <pc:docMk/>
            <pc:sldMk cId="2037070701" sldId="307"/>
            <ac:spMk id="2" creationId="{77FB12BE-2778-4D31-866F-1C84D29D7D32}"/>
          </ac:spMkLst>
        </pc:spChg>
        <pc:graphicFrameChg chg="add del mod">
          <ac:chgData name="Anisha Santosh Desai" userId="f850e89a-35a4-412e-b910-1aae7380cd52" providerId="ADAL" clId="{4BDB9961-8667-4B4D-BAC9-B86391EF796C}" dt="2021-06-06T13:30:25.579" v="28"/>
          <ac:graphicFrameMkLst>
            <pc:docMk/>
            <pc:sldMk cId="2037070701" sldId="307"/>
            <ac:graphicFrameMk id="5" creationId="{0D9BD85A-E071-4936-A1B2-D5D6556C3700}"/>
          </ac:graphicFrameMkLst>
        </pc:graphicFrameChg>
        <pc:graphicFrameChg chg="add mod modGraphic">
          <ac:chgData name="Anisha Santosh Desai" userId="f850e89a-35a4-412e-b910-1aae7380cd52" providerId="ADAL" clId="{4BDB9961-8667-4B4D-BAC9-B86391EF796C}" dt="2021-06-08T01:38:50.676" v="917" actId="20577"/>
          <ac:graphicFrameMkLst>
            <pc:docMk/>
            <pc:sldMk cId="2037070701" sldId="307"/>
            <ac:graphicFrameMk id="7" creationId="{6ABE435A-537E-45EE-8380-6888F2698E5C}"/>
          </ac:graphicFrameMkLst>
        </pc:graphicFrameChg>
        <pc:picChg chg="del">
          <ac:chgData name="Anisha Santosh Desai" userId="f850e89a-35a4-412e-b910-1aae7380cd52" providerId="ADAL" clId="{4BDB9961-8667-4B4D-BAC9-B86391EF796C}" dt="2021-06-06T13:30:23.272" v="26" actId="478"/>
          <ac:picMkLst>
            <pc:docMk/>
            <pc:sldMk cId="2037070701" sldId="307"/>
            <ac:picMk id="6" creationId="{5101BC97-F75C-4DD8-B90C-4288DCBF7D85}"/>
          </ac:picMkLst>
        </pc:picChg>
        <pc:picChg chg="add mod">
          <ac:chgData name="Anisha Santosh Desai" userId="f850e89a-35a4-412e-b910-1aae7380cd52" providerId="ADAL" clId="{4BDB9961-8667-4B4D-BAC9-B86391EF796C}" dt="2021-06-08T01:48:33.222" v="970" actId="14100"/>
          <ac:picMkLst>
            <pc:docMk/>
            <pc:sldMk cId="2037070701" sldId="307"/>
            <ac:picMk id="8" creationId="{D81FAEA1-1E20-4008-BE0F-F373C5ED402D}"/>
          </ac:picMkLst>
        </pc:picChg>
      </pc:sldChg>
      <pc:sldChg chg="addSp delSp modSp add mod ord delAnim modAnim">
        <pc:chgData name="Anisha Santosh Desai" userId="f850e89a-35a4-412e-b910-1aae7380cd52" providerId="ADAL" clId="{4BDB9961-8667-4B4D-BAC9-B86391EF796C}" dt="2021-06-08T01:55:42.361" v="1265" actId="20577"/>
        <pc:sldMkLst>
          <pc:docMk/>
          <pc:sldMk cId="2427401677" sldId="317"/>
        </pc:sldMkLst>
        <pc:spChg chg="mod">
          <ac:chgData name="Anisha Santosh Desai" userId="f850e89a-35a4-412e-b910-1aae7380cd52" providerId="ADAL" clId="{4BDB9961-8667-4B4D-BAC9-B86391EF796C}" dt="2021-06-06T13:33:11.548" v="51" actId="20577"/>
          <ac:spMkLst>
            <pc:docMk/>
            <pc:sldMk cId="2427401677" sldId="317"/>
            <ac:spMk id="2" creationId="{77FB12BE-2778-4D31-866F-1C84D29D7D32}"/>
          </ac:spMkLst>
        </pc:spChg>
        <pc:spChg chg="add del mod">
          <ac:chgData name="Anisha Santosh Desai" userId="f850e89a-35a4-412e-b910-1aae7380cd52" providerId="ADAL" clId="{4BDB9961-8667-4B4D-BAC9-B86391EF796C}" dt="2021-06-08T01:49:13.217" v="974" actId="478"/>
          <ac:spMkLst>
            <pc:docMk/>
            <pc:sldMk cId="2427401677" sldId="317"/>
            <ac:spMk id="5" creationId="{2E77546C-5556-4C57-BB9D-F9E8381E1223}"/>
          </ac:spMkLst>
        </pc:spChg>
        <pc:spChg chg="add del mod">
          <ac:chgData name="Anisha Santosh Desai" userId="f850e89a-35a4-412e-b910-1aae7380cd52" providerId="ADAL" clId="{4BDB9961-8667-4B4D-BAC9-B86391EF796C}" dt="2021-06-07T01:00:42.960" v="585" actId="478"/>
          <ac:spMkLst>
            <pc:docMk/>
            <pc:sldMk cId="2427401677" sldId="317"/>
            <ac:spMk id="7" creationId="{9AA056C6-AE4F-4820-B55B-EC00591938FD}"/>
          </ac:spMkLst>
        </pc:spChg>
        <pc:spChg chg="add mod">
          <ac:chgData name="Anisha Santosh Desai" userId="f850e89a-35a4-412e-b910-1aae7380cd52" providerId="ADAL" clId="{4BDB9961-8667-4B4D-BAC9-B86391EF796C}" dt="2021-06-08T01:55:42.361" v="1265" actId="20577"/>
          <ac:spMkLst>
            <pc:docMk/>
            <pc:sldMk cId="2427401677" sldId="317"/>
            <ac:spMk id="8" creationId="{38824391-B7D8-4987-9CEA-ED412A674312}"/>
          </ac:spMkLst>
        </pc:spChg>
        <pc:picChg chg="del">
          <ac:chgData name="Anisha Santosh Desai" userId="f850e89a-35a4-412e-b910-1aae7380cd52" providerId="ADAL" clId="{4BDB9961-8667-4B4D-BAC9-B86391EF796C}" dt="2021-06-06T13:29:57.964" v="1" actId="478"/>
          <ac:picMkLst>
            <pc:docMk/>
            <pc:sldMk cId="2427401677" sldId="317"/>
            <ac:picMk id="6" creationId="{5101BC97-F75C-4DD8-B90C-4288DCBF7D85}"/>
          </ac:picMkLst>
        </pc:picChg>
        <pc:picChg chg="add del mod">
          <ac:chgData name="Anisha Santosh Desai" userId="f850e89a-35a4-412e-b910-1aae7380cd52" providerId="ADAL" clId="{4BDB9961-8667-4B4D-BAC9-B86391EF796C}" dt="2021-06-08T01:45:45.335" v="951" actId="478"/>
          <ac:picMkLst>
            <pc:docMk/>
            <pc:sldMk cId="2427401677" sldId="317"/>
            <ac:picMk id="6" creationId="{6D929A73-5609-41C1-9AD4-783108079545}"/>
          </ac:picMkLst>
        </pc:picChg>
        <pc:picChg chg="add del mod">
          <ac:chgData name="Anisha Santosh Desai" userId="f850e89a-35a4-412e-b910-1aae7380cd52" providerId="ADAL" clId="{4BDB9961-8667-4B4D-BAC9-B86391EF796C}" dt="2021-06-08T01:49:14.280" v="975" actId="478"/>
          <ac:picMkLst>
            <pc:docMk/>
            <pc:sldMk cId="2427401677" sldId="317"/>
            <ac:picMk id="7" creationId="{350061C5-83F7-4FBA-A8D9-4C3E49F640C2}"/>
          </ac:picMkLst>
        </pc:picChg>
        <pc:picChg chg="add mod">
          <ac:chgData name="Anisha Santosh Desai" userId="f850e89a-35a4-412e-b910-1aae7380cd52" providerId="ADAL" clId="{4BDB9961-8667-4B4D-BAC9-B86391EF796C}" dt="2021-06-08T01:54:59.316" v="1222" actId="1035"/>
          <ac:picMkLst>
            <pc:docMk/>
            <pc:sldMk cId="2427401677" sldId="317"/>
            <ac:picMk id="9" creationId="{5F4D8AE4-2AB4-4C21-9182-AF99B4500CB1}"/>
          </ac:picMkLst>
        </pc:picChg>
      </pc:sldChg>
      <pc:sldChg chg="add del">
        <pc:chgData name="Anisha Santosh Desai" userId="f850e89a-35a4-412e-b910-1aae7380cd52" providerId="ADAL" clId="{4BDB9961-8667-4B4D-BAC9-B86391EF796C}" dt="2021-06-06T13:44:07.528" v="219"/>
        <pc:sldMkLst>
          <pc:docMk/>
          <pc:sldMk cId="967883210" sldId="318"/>
        </pc:sldMkLst>
      </pc:sldChg>
      <pc:sldChg chg="add">
        <pc:chgData name="Anisha Santosh Desai" userId="f850e89a-35a4-412e-b910-1aae7380cd52" providerId="ADAL" clId="{4BDB9961-8667-4B4D-BAC9-B86391EF796C}" dt="2021-06-06T13:44:08.870" v="220"/>
        <pc:sldMkLst>
          <pc:docMk/>
          <pc:sldMk cId="2141817554" sldId="318"/>
        </pc:sldMkLst>
      </pc:sldChg>
      <pc:sldChg chg="delSp modSp del mod delAnim modAnim">
        <pc:chgData name="Anisha Santosh Desai" userId="f850e89a-35a4-412e-b910-1aae7380cd52" providerId="ADAL" clId="{4BDB9961-8667-4B4D-BAC9-B86391EF796C}" dt="2021-06-06T13:59:51.255" v="575" actId="47"/>
        <pc:sldMkLst>
          <pc:docMk/>
          <pc:sldMk cId="2141817554" sldId="319"/>
        </pc:sldMkLst>
        <pc:spChg chg="mod">
          <ac:chgData name="Anisha Santosh Desai" userId="f850e89a-35a4-412e-b910-1aae7380cd52" providerId="ADAL" clId="{4BDB9961-8667-4B4D-BAC9-B86391EF796C}" dt="2021-06-06T13:44:49.727" v="352" actId="20577"/>
          <ac:spMkLst>
            <pc:docMk/>
            <pc:sldMk cId="2141817554" sldId="319"/>
            <ac:spMk id="2" creationId="{77FB12BE-2778-4D31-866F-1C84D29D7D32}"/>
          </ac:spMkLst>
        </pc:spChg>
        <pc:spChg chg="mod">
          <ac:chgData name="Anisha Santosh Desai" userId="f850e89a-35a4-412e-b910-1aae7380cd52" providerId="ADAL" clId="{4BDB9961-8667-4B4D-BAC9-B86391EF796C}" dt="2021-06-06T13:55:27.227" v="567" actId="20577"/>
          <ac:spMkLst>
            <pc:docMk/>
            <pc:sldMk cId="2141817554" sldId="319"/>
            <ac:spMk id="5" creationId="{2E77546C-5556-4C57-BB9D-F9E8381E1223}"/>
          </ac:spMkLst>
        </pc:spChg>
        <pc:spChg chg="del mod">
          <ac:chgData name="Anisha Santosh Desai" userId="f850e89a-35a4-412e-b910-1aae7380cd52" providerId="ADAL" clId="{4BDB9961-8667-4B4D-BAC9-B86391EF796C}" dt="2021-06-06T13:53:37.516" v="479"/>
          <ac:spMkLst>
            <pc:docMk/>
            <pc:sldMk cId="2141817554" sldId="319"/>
            <ac:spMk id="7" creationId="{9AA056C6-AE4F-4820-B55B-EC00591938FD}"/>
          </ac:spMkLst>
        </pc:spChg>
      </pc:sldChg>
      <pc:sldChg chg="addSp delSp modSp add mod delAnim modAnim">
        <pc:chgData name="Anisha Santosh Desai" userId="f850e89a-35a4-412e-b910-1aae7380cd52" providerId="ADAL" clId="{4BDB9961-8667-4B4D-BAC9-B86391EF796C}" dt="2021-06-08T01:48:51.185" v="972" actId="20577"/>
        <pc:sldMkLst>
          <pc:docMk/>
          <pc:sldMk cId="166274797" sldId="320"/>
        </pc:sldMkLst>
        <pc:spChg chg="del mod">
          <ac:chgData name="Anisha Santosh Desai" userId="f850e89a-35a4-412e-b910-1aae7380cd52" providerId="ADAL" clId="{4BDB9961-8667-4B4D-BAC9-B86391EF796C}" dt="2021-06-07T01:05:00.874" v="696" actId="478"/>
          <ac:spMkLst>
            <pc:docMk/>
            <pc:sldMk cId="166274797" sldId="320"/>
            <ac:spMk id="5" creationId="{2E77546C-5556-4C57-BB9D-F9E8381E1223}"/>
          </ac:spMkLst>
        </pc:spChg>
        <pc:spChg chg="mod">
          <ac:chgData name="Anisha Santosh Desai" userId="f850e89a-35a4-412e-b910-1aae7380cd52" providerId="ADAL" clId="{4BDB9961-8667-4B4D-BAC9-B86391EF796C}" dt="2021-06-08T01:48:51.185" v="972" actId="20577"/>
          <ac:spMkLst>
            <pc:docMk/>
            <pc:sldMk cId="166274797" sldId="320"/>
            <ac:spMk id="7" creationId="{9AA056C6-AE4F-4820-B55B-EC00591938FD}"/>
          </ac:spMkLst>
        </pc:spChg>
        <pc:picChg chg="add mod">
          <ac:chgData name="Anisha Santosh Desai" userId="f850e89a-35a4-412e-b910-1aae7380cd52" providerId="ADAL" clId="{4BDB9961-8667-4B4D-BAC9-B86391EF796C}" dt="2021-06-08T01:45:02.410" v="947" actId="14100"/>
          <ac:picMkLst>
            <pc:docMk/>
            <pc:sldMk cId="166274797" sldId="320"/>
            <ac:picMk id="6" creationId="{C4AD5785-611E-4F1E-83C7-5B5D2D19437E}"/>
          </ac:picMkLst>
        </pc:picChg>
      </pc:sldChg>
      <pc:sldChg chg="delSp modSp add mod delAnim modAnim">
        <pc:chgData name="Anisha Santosh Desai" userId="f850e89a-35a4-412e-b910-1aae7380cd52" providerId="ADAL" clId="{4BDB9961-8667-4B4D-BAC9-B86391EF796C}" dt="2021-06-08T01:50:08.216" v="990" actId="1076"/>
        <pc:sldMkLst>
          <pc:docMk/>
          <pc:sldMk cId="309319231" sldId="329"/>
        </pc:sldMkLst>
        <pc:spChg chg="mod">
          <ac:chgData name="Anisha Santosh Desai" userId="f850e89a-35a4-412e-b910-1aae7380cd52" providerId="ADAL" clId="{4BDB9961-8667-4B4D-BAC9-B86391EF796C}" dt="2021-06-08T01:50:08.216" v="990" actId="1076"/>
          <ac:spMkLst>
            <pc:docMk/>
            <pc:sldMk cId="309319231" sldId="329"/>
            <ac:spMk id="5" creationId="{2E77546C-5556-4C57-BB9D-F9E8381E1223}"/>
          </ac:spMkLst>
        </pc:spChg>
        <pc:spChg chg="del">
          <ac:chgData name="Anisha Santosh Desai" userId="f850e89a-35a4-412e-b910-1aae7380cd52" providerId="ADAL" clId="{4BDB9961-8667-4B4D-BAC9-B86391EF796C}" dt="2021-06-08T01:49:34.204" v="978" actId="478"/>
          <ac:spMkLst>
            <pc:docMk/>
            <pc:sldMk cId="309319231" sldId="329"/>
            <ac:spMk id="8" creationId="{38824391-B7D8-4987-9CEA-ED412A674312}"/>
          </ac:spMkLst>
        </pc:spChg>
        <pc:picChg chg="mod">
          <ac:chgData name="Anisha Santosh Desai" userId="f850e89a-35a4-412e-b910-1aae7380cd52" providerId="ADAL" clId="{4BDB9961-8667-4B4D-BAC9-B86391EF796C}" dt="2021-06-08T01:49:48.405" v="985" actId="14100"/>
          <ac:picMkLst>
            <pc:docMk/>
            <pc:sldMk cId="309319231" sldId="329"/>
            <ac:picMk id="7" creationId="{350061C5-83F7-4FBA-A8D9-4C3E49F640C2}"/>
          </ac:picMkLst>
        </pc:picChg>
      </pc:sldChg>
    </pc:docChg>
  </pc:docChgLst>
  <pc:docChgLst>
    <pc:chgData name="Ather, Usama" userId="S::uather@purdue.edu::ef7ee464-2cd5-41d7-b3ed-bc9462cc3c64" providerId="AD" clId="Web-{B94A7892-DD4B-94F9-D449-431B11D231E6}"/>
    <pc:docChg chg="modSld">
      <pc:chgData name="Ather, Usama" userId="S::uather@purdue.edu::ef7ee464-2cd5-41d7-b3ed-bc9462cc3c64" providerId="AD" clId="Web-{B94A7892-DD4B-94F9-D449-431B11D231E6}" dt="2021-06-06T14:47:58.808" v="42" actId="20577"/>
      <pc:docMkLst>
        <pc:docMk/>
      </pc:docMkLst>
      <pc:sldChg chg="addSp delSp modSp">
        <pc:chgData name="Ather, Usama" userId="S::uather@purdue.edu::ef7ee464-2cd5-41d7-b3ed-bc9462cc3c64" providerId="AD" clId="Web-{B94A7892-DD4B-94F9-D449-431B11D231E6}" dt="2021-06-06T14:41:28.704" v="3" actId="14100"/>
        <pc:sldMkLst>
          <pc:docMk/>
          <pc:sldMk cId="3939608713" sldId="303"/>
        </pc:sldMkLst>
        <pc:picChg chg="add mod">
          <ac:chgData name="Ather, Usama" userId="S::uather@purdue.edu::ef7ee464-2cd5-41d7-b3ed-bc9462cc3c64" providerId="AD" clId="Web-{B94A7892-DD4B-94F9-D449-431B11D231E6}" dt="2021-06-06T14:41:28.704" v="3" actId="14100"/>
          <ac:picMkLst>
            <pc:docMk/>
            <pc:sldMk cId="3939608713" sldId="303"/>
            <ac:picMk id="2" creationId="{017F0028-1286-4D30-AFD5-E13622FC6C07}"/>
          </ac:picMkLst>
        </pc:picChg>
        <pc:picChg chg="del">
          <ac:chgData name="Ather, Usama" userId="S::uather@purdue.edu::ef7ee464-2cd5-41d7-b3ed-bc9462cc3c64" providerId="AD" clId="Web-{B94A7892-DD4B-94F9-D449-431B11D231E6}" dt="2021-06-06T14:41:19.110" v="0"/>
          <ac:picMkLst>
            <pc:docMk/>
            <pc:sldMk cId="3939608713" sldId="303"/>
            <ac:picMk id="5" creationId="{8CB6741C-53F6-4D61-8513-4BFDF4CCB685}"/>
          </ac:picMkLst>
        </pc:picChg>
      </pc:sldChg>
      <pc:sldChg chg="modSp">
        <pc:chgData name="Ather, Usama" userId="S::uather@purdue.edu::ef7ee464-2cd5-41d7-b3ed-bc9462cc3c64" providerId="AD" clId="Web-{B94A7892-DD4B-94F9-D449-431B11D231E6}" dt="2021-06-06T14:47:58.808" v="42" actId="20577"/>
        <pc:sldMkLst>
          <pc:docMk/>
          <pc:sldMk cId="2548859355" sldId="308"/>
        </pc:sldMkLst>
        <pc:spChg chg="mod">
          <ac:chgData name="Ather, Usama" userId="S::uather@purdue.edu::ef7ee464-2cd5-41d7-b3ed-bc9462cc3c64" providerId="AD" clId="Web-{B94A7892-DD4B-94F9-D449-431B11D231E6}" dt="2021-06-06T14:47:58.808" v="42" actId="20577"/>
          <ac:spMkLst>
            <pc:docMk/>
            <pc:sldMk cId="2548859355" sldId="308"/>
            <ac:spMk id="4" creationId="{4493BD14-B960-426E-92A5-B33779D97AE3}"/>
          </ac:spMkLst>
        </pc:spChg>
      </pc:sldChg>
    </pc:docChg>
  </pc:docChgLst>
  <pc:docChgLst>
    <pc:chgData name="Hasit Yarlagadda" userId="b995f8f5-0c2b-4215-a32d-e771b21a1eec" providerId="ADAL" clId="{819F84CD-3810-490A-985C-C0CA6F765510}"/>
    <pc:docChg chg="undo custSel addSld delSld modSld">
      <pc:chgData name="Hasit Yarlagadda" userId="b995f8f5-0c2b-4215-a32d-e771b21a1eec" providerId="ADAL" clId="{819F84CD-3810-490A-985C-C0CA6F765510}" dt="2021-06-08T03:18:48.335" v="1794" actId="1592"/>
      <pc:docMkLst>
        <pc:docMk/>
      </pc:docMkLst>
      <pc:sldChg chg="addCm delCm">
        <pc:chgData name="Hasit Yarlagadda" userId="b995f8f5-0c2b-4215-a32d-e771b21a1eec" providerId="ADAL" clId="{819F84CD-3810-490A-985C-C0CA6F765510}" dt="2021-06-08T03:18:48.335" v="1794" actId="1592"/>
        <pc:sldMkLst>
          <pc:docMk/>
          <pc:sldMk cId="3939608713" sldId="303"/>
        </pc:sldMkLst>
      </pc:sldChg>
      <pc:sldChg chg="addSp delSp modSp mod">
        <pc:chgData name="Hasit Yarlagadda" userId="b995f8f5-0c2b-4215-a32d-e771b21a1eec" providerId="ADAL" clId="{819F84CD-3810-490A-985C-C0CA6F765510}" dt="2021-06-07T23:27:33.793" v="564" actId="20578"/>
        <pc:sldMkLst>
          <pc:docMk/>
          <pc:sldMk cId="2548859355" sldId="308"/>
        </pc:sldMkLst>
        <pc:spChg chg="mod">
          <ac:chgData name="Hasit Yarlagadda" userId="b995f8f5-0c2b-4215-a32d-e771b21a1eec" providerId="ADAL" clId="{819F84CD-3810-490A-985C-C0CA6F765510}" dt="2021-06-07T23:27:33.793" v="564" actId="20578"/>
          <ac:spMkLst>
            <pc:docMk/>
            <pc:sldMk cId="2548859355" sldId="308"/>
            <ac:spMk id="4" creationId="{4493BD14-B960-426E-92A5-B33779D97AE3}"/>
          </ac:spMkLst>
        </pc:spChg>
        <pc:picChg chg="add del">
          <ac:chgData name="Hasit Yarlagadda" userId="b995f8f5-0c2b-4215-a32d-e771b21a1eec" providerId="ADAL" clId="{819F84CD-3810-490A-985C-C0CA6F765510}" dt="2021-06-07T23:26:36.983" v="557" actId="21"/>
          <ac:picMkLst>
            <pc:docMk/>
            <pc:sldMk cId="2548859355" sldId="308"/>
            <ac:picMk id="3" creationId="{87A28F9C-D698-411A-A4FB-3D38BD81D58A}"/>
          </ac:picMkLst>
        </pc:picChg>
      </pc:sldChg>
      <pc:sldChg chg="addSp delSp modSp mod delAnim">
        <pc:chgData name="Hasit Yarlagadda" userId="b995f8f5-0c2b-4215-a32d-e771b21a1eec" providerId="ADAL" clId="{819F84CD-3810-490A-985C-C0CA6F765510}" dt="2021-06-08T01:55:51.239" v="1783" actId="478"/>
        <pc:sldMkLst>
          <pc:docMk/>
          <pc:sldMk cId="2843170680" sldId="313"/>
        </pc:sldMkLst>
        <pc:graphicFrameChg chg="add mod">
          <ac:chgData name="Hasit Yarlagadda" userId="b995f8f5-0c2b-4215-a32d-e771b21a1eec" providerId="ADAL" clId="{819F84CD-3810-490A-985C-C0CA6F765510}" dt="2021-06-08T01:55:47.932" v="1782"/>
          <ac:graphicFrameMkLst>
            <pc:docMk/>
            <pc:sldMk cId="2843170680" sldId="313"/>
            <ac:graphicFrameMk id="7" creationId="{C861B8D1-1FAC-4A10-B621-7B91CAA3DFD8}"/>
          </ac:graphicFrameMkLst>
        </pc:graphicFrameChg>
        <pc:graphicFrameChg chg="del mod">
          <ac:chgData name="Hasit Yarlagadda" userId="b995f8f5-0c2b-4215-a32d-e771b21a1eec" providerId="ADAL" clId="{819F84CD-3810-490A-985C-C0CA6F765510}" dt="2021-06-08T01:55:51.239" v="1783" actId="478"/>
          <ac:graphicFrameMkLst>
            <pc:docMk/>
            <pc:sldMk cId="2843170680" sldId="313"/>
            <ac:graphicFrameMk id="8" creationId="{BA3D0BE0-C8F5-4481-88BE-8D8811278C30}"/>
          </ac:graphicFrameMkLst>
        </pc:graphicFrameChg>
      </pc:sldChg>
      <pc:sldChg chg="addSp delSp modSp mod modAnim">
        <pc:chgData name="Hasit Yarlagadda" userId="b995f8f5-0c2b-4215-a32d-e771b21a1eec" providerId="ADAL" clId="{819F84CD-3810-490A-985C-C0CA6F765510}" dt="2021-06-08T02:20:05.925" v="1788"/>
        <pc:sldMkLst>
          <pc:docMk/>
          <pc:sldMk cId="3634266493" sldId="319"/>
        </pc:sldMkLst>
        <pc:spChg chg="mod">
          <ac:chgData name="Hasit Yarlagadda" userId="b995f8f5-0c2b-4215-a32d-e771b21a1eec" providerId="ADAL" clId="{819F84CD-3810-490A-985C-C0CA6F765510}" dt="2021-06-07T23:39:15.250" v="846" actId="20577"/>
          <ac:spMkLst>
            <pc:docMk/>
            <pc:sldMk cId="3634266493" sldId="319"/>
            <ac:spMk id="2" creationId="{4A0ECC0F-DE77-4953-AD47-820D85D00CD8}"/>
          </ac:spMkLst>
        </pc:spChg>
        <pc:spChg chg="add del mod">
          <ac:chgData name="Hasit Yarlagadda" userId="b995f8f5-0c2b-4215-a32d-e771b21a1eec" providerId="ADAL" clId="{819F84CD-3810-490A-985C-C0CA6F765510}" dt="2021-06-07T23:42:45.217" v="871" actId="20577"/>
          <ac:spMkLst>
            <pc:docMk/>
            <pc:sldMk cId="3634266493" sldId="319"/>
            <ac:spMk id="4" creationId="{F8286351-C202-4B8F-8A8A-86DF5166D7E5}"/>
          </ac:spMkLst>
        </pc:spChg>
        <pc:spChg chg="add del">
          <ac:chgData name="Hasit Yarlagadda" userId="b995f8f5-0c2b-4215-a32d-e771b21a1eec" providerId="ADAL" clId="{819F84CD-3810-490A-985C-C0CA6F765510}" dt="2021-06-07T23:16:03.224" v="374" actId="478"/>
          <ac:spMkLst>
            <pc:docMk/>
            <pc:sldMk cId="3634266493" sldId="319"/>
            <ac:spMk id="8" creationId="{CE2B79A3-15CB-4BE0-A0C5-239F191FCDC7}"/>
          </ac:spMkLst>
        </pc:spChg>
        <pc:spChg chg="add del mod">
          <ac:chgData name="Hasit Yarlagadda" userId="b995f8f5-0c2b-4215-a32d-e771b21a1eec" providerId="ADAL" clId="{819F84CD-3810-490A-985C-C0CA6F765510}" dt="2021-06-07T23:31:19.343" v="571" actId="478"/>
          <ac:spMkLst>
            <pc:docMk/>
            <pc:sldMk cId="3634266493" sldId="319"/>
            <ac:spMk id="11" creationId="{750BAD41-2C59-4E80-A67A-69DFD0A1314E}"/>
          </ac:spMkLst>
        </pc:spChg>
        <pc:graphicFrameChg chg="add mod">
          <ac:chgData name="Hasit Yarlagadda" userId="b995f8f5-0c2b-4215-a32d-e771b21a1eec" providerId="ADAL" clId="{819F84CD-3810-490A-985C-C0CA6F765510}" dt="2021-06-08T00:46:37.581" v="1703" actId="14100"/>
          <ac:graphicFrameMkLst>
            <pc:docMk/>
            <pc:sldMk cId="3634266493" sldId="319"/>
            <ac:graphicFrameMk id="13" creationId="{5FB08722-9751-4673-9179-1C13B232E989}"/>
          </ac:graphicFrameMkLst>
        </pc:graphicFrameChg>
        <pc:picChg chg="add del mod">
          <ac:chgData name="Hasit Yarlagadda" userId="b995f8f5-0c2b-4215-a32d-e771b21a1eec" providerId="ADAL" clId="{819F84CD-3810-490A-985C-C0CA6F765510}" dt="2021-06-07T23:19:04.521" v="375" actId="478"/>
          <ac:picMkLst>
            <pc:docMk/>
            <pc:sldMk cId="3634266493" sldId="319"/>
            <ac:picMk id="5" creationId="{B375BC63-2F14-4C9B-9247-259AA043FB61}"/>
          </ac:picMkLst>
        </pc:picChg>
        <pc:picChg chg="add del mod">
          <ac:chgData name="Hasit Yarlagadda" userId="b995f8f5-0c2b-4215-a32d-e771b21a1eec" providerId="ADAL" clId="{819F84CD-3810-490A-985C-C0CA6F765510}" dt="2021-06-07T23:19:06.150" v="376" actId="478"/>
          <ac:picMkLst>
            <pc:docMk/>
            <pc:sldMk cId="3634266493" sldId="319"/>
            <ac:picMk id="6" creationId="{545F08D2-6746-4089-A37C-D2E65ADA13EC}"/>
          </ac:picMkLst>
        </pc:picChg>
        <pc:picChg chg="add del mod">
          <ac:chgData name="Hasit Yarlagadda" userId="b995f8f5-0c2b-4215-a32d-e771b21a1eec" providerId="ADAL" clId="{819F84CD-3810-490A-985C-C0CA6F765510}" dt="2021-06-08T00:46:33.522" v="1702" actId="478"/>
          <ac:picMkLst>
            <pc:docMk/>
            <pc:sldMk cId="3634266493" sldId="319"/>
            <ac:picMk id="9" creationId="{F038311E-4AEE-4479-BACB-B89E2A96FC19}"/>
          </ac:picMkLst>
        </pc:picChg>
        <pc:picChg chg="add mod">
          <ac:chgData name="Hasit Yarlagadda" userId="b995f8f5-0c2b-4215-a32d-e771b21a1eec" providerId="ADAL" clId="{819F84CD-3810-490A-985C-C0CA6F765510}" dt="2021-06-07T23:42:03.832" v="847" actId="14100"/>
          <ac:picMkLst>
            <pc:docMk/>
            <pc:sldMk cId="3634266493" sldId="319"/>
            <ac:picMk id="12" creationId="{EEC27724-5D5D-4F26-92B0-E4AE680E0866}"/>
          </ac:picMkLst>
        </pc:picChg>
      </pc:sldChg>
      <pc:sldChg chg="modSp mod">
        <pc:chgData name="Hasit Yarlagadda" userId="b995f8f5-0c2b-4215-a32d-e771b21a1eec" providerId="ADAL" clId="{819F84CD-3810-490A-985C-C0CA6F765510}" dt="2021-06-08T02:42:23.323" v="1792" actId="20577"/>
        <pc:sldMkLst>
          <pc:docMk/>
          <pc:sldMk cId="2466678726" sldId="321"/>
        </pc:sldMkLst>
        <pc:spChg chg="mod">
          <ac:chgData name="Hasit Yarlagadda" userId="b995f8f5-0c2b-4215-a32d-e771b21a1eec" providerId="ADAL" clId="{819F84CD-3810-490A-985C-C0CA6F765510}" dt="2021-06-08T02:42:23.323" v="1792" actId="20577"/>
          <ac:spMkLst>
            <pc:docMk/>
            <pc:sldMk cId="2466678726" sldId="321"/>
            <ac:spMk id="401" creationId="{00000000-0000-0000-0000-000000000000}"/>
          </ac:spMkLst>
        </pc:spChg>
      </pc:sldChg>
      <pc:sldChg chg="addSp delSp modSp new mod modAnim">
        <pc:chgData name="Hasit Yarlagadda" userId="b995f8f5-0c2b-4215-a32d-e771b21a1eec" providerId="ADAL" clId="{819F84CD-3810-490A-985C-C0CA6F765510}" dt="2021-06-08T02:19:38.320" v="1787"/>
        <pc:sldMkLst>
          <pc:docMk/>
          <pc:sldMk cId="1980040122" sldId="327"/>
        </pc:sldMkLst>
        <pc:spChg chg="mod">
          <ac:chgData name="Hasit Yarlagadda" userId="b995f8f5-0c2b-4215-a32d-e771b21a1eec" providerId="ADAL" clId="{819F84CD-3810-490A-985C-C0CA6F765510}" dt="2021-06-07T23:48:18.659" v="893" actId="20577"/>
          <ac:spMkLst>
            <pc:docMk/>
            <pc:sldMk cId="1980040122" sldId="327"/>
            <ac:spMk id="2" creationId="{E13072AE-4834-4E7D-A1F3-4330E75FFC8C}"/>
          </ac:spMkLst>
        </pc:spChg>
        <pc:spChg chg="add mod">
          <ac:chgData name="Hasit Yarlagadda" userId="b995f8f5-0c2b-4215-a32d-e771b21a1eec" providerId="ADAL" clId="{819F84CD-3810-490A-985C-C0CA6F765510}" dt="2021-06-08T01:59:29.685" v="1786" actId="1076"/>
          <ac:spMkLst>
            <pc:docMk/>
            <pc:sldMk cId="1980040122" sldId="327"/>
            <ac:spMk id="5" creationId="{929DB1EB-C949-44CF-9449-491F464FDE8E}"/>
          </ac:spMkLst>
        </pc:spChg>
        <pc:spChg chg="add del mod">
          <ac:chgData name="Hasit Yarlagadda" userId="b995f8f5-0c2b-4215-a32d-e771b21a1eec" providerId="ADAL" clId="{819F84CD-3810-490A-985C-C0CA6F765510}" dt="2021-06-08T00:28:22.619" v="1245" actId="478"/>
          <ac:spMkLst>
            <pc:docMk/>
            <pc:sldMk cId="1980040122" sldId="327"/>
            <ac:spMk id="6" creationId="{266BD2E4-B56A-4B42-84E3-FFE61FB5E8E0}"/>
          </ac:spMkLst>
        </pc:spChg>
        <pc:spChg chg="add mod">
          <ac:chgData name="Hasit Yarlagadda" userId="b995f8f5-0c2b-4215-a32d-e771b21a1eec" providerId="ADAL" clId="{819F84CD-3810-490A-985C-C0CA6F765510}" dt="2021-06-08T00:47:39.271" v="1781" actId="20577"/>
          <ac:spMkLst>
            <pc:docMk/>
            <pc:sldMk cId="1980040122" sldId="327"/>
            <ac:spMk id="11" creationId="{DC7B9BCD-8ED3-45CA-96CE-F7C9A0E7D9FE}"/>
          </ac:spMkLst>
        </pc:spChg>
        <pc:graphicFrameChg chg="add del mod modGraphic">
          <ac:chgData name="Hasit Yarlagadda" userId="b995f8f5-0c2b-4215-a32d-e771b21a1eec" providerId="ADAL" clId="{819F84CD-3810-490A-985C-C0CA6F765510}" dt="2021-06-07T23:51:15.946" v="898" actId="1032"/>
          <ac:graphicFrameMkLst>
            <pc:docMk/>
            <pc:sldMk cId="1980040122" sldId="327"/>
            <ac:graphicFrameMk id="4" creationId="{ABAF97CC-A7F6-4806-8485-AEC6F9A8AE90}"/>
          </ac:graphicFrameMkLst>
        </pc:graphicFrameChg>
        <pc:graphicFrameChg chg="add mod">
          <ac:chgData name="Hasit Yarlagadda" userId="b995f8f5-0c2b-4215-a32d-e771b21a1eec" providerId="ADAL" clId="{819F84CD-3810-490A-985C-C0CA6F765510}" dt="2021-06-08T00:38:09.309" v="1349" actId="14100"/>
          <ac:graphicFrameMkLst>
            <pc:docMk/>
            <pc:sldMk cId="1980040122" sldId="327"/>
            <ac:graphicFrameMk id="9" creationId="{B210AC6E-6574-4D19-8414-7018EE608E1F}"/>
          </ac:graphicFrameMkLst>
        </pc:graphicFrameChg>
        <pc:graphicFrameChg chg="add mod">
          <ac:chgData name="Hasit Yarlagadda" userId="b995f8f5-0c2b-4215-a32d-e771b21a1eec" providerId="ADAL" clId="{819F84CD-3810-490A-985C-C0CA6F765510}" dt="2021-06-08T00:38:19.398" v="1351" actId="14100"/>
          <ac:graphicFrameMkLst>
            <pc:docMk/>
            <pc:sldMk cId="1980040122" sldId="327"/>
            <ac:graphicFrameMk id="10" creationId="{CAD09A71-7942-41F4-8931-3DC0C422523A}"/>
          </ac:graphicFrameMkLst>
        </pc:graphicFrameChg>
      </pc:sldChg>
      <pc:sldChg chg="new del">
        <pc:chgData name="Hasit Yarlagadda" userId="b995f8f5-0c2b-4215-a32d-e771b21a1eec" providerId="ADAL" clId="{819F84CD-3810-490A-985C-C0CA6F765510}" dt="2021-06-07T23:13:36.200" v="292" actId="680"/>
        <pc:sldMkLst>
          <pc:docMk/>
          <pc:sldMk cId="4185377474" sldId="327"/>
        </pc:sldMkLst>
      </pc:sldChg>
      <pc:sldChg chg="new del">
        <pc:chgData name="Hasit Yarlagadda" userId="b995f8f5-0c2b-4215-a32d-e771b21a1eec" providerId="ADAL" clId="{819F84CD-3810-490A-985C-C0CA6F765510}" dt="2021-06-08T00:37:55.970" v="1344" actId="680"/>
        <pc:sldMkLst>
          <pc:docMk/>
          <pc:sldMk cId="1567075005" sldId="328"/>
        </pc:sldMkLst>
      </pc:sldChg>
      <pc:sldChg chg="new del">
        <pc:chgData name="Hasit Yarlagadda" userId="b995f8f5-0c2b-4215-a32d-e771b21a1eec" providerId="ADAL" clId="{819F84CD-3810-490A-985C-C0CA6F765510}" dt="2021-06-08T00:07:35.480" v="997" actId="47"/>
        <pc:sldMkLst>
          <pc:docMk/>
          <pc:sldMk cId="2262880190" sldId="328"/>
        </pc:sldMkLst>
      </pc:sldChg>
      <pc:sldChg chg="new del">
        <pc:chgData name="Hasit Yarlagadda" userId="b995f8f5-0c2b-4215-a32d-e771b21a1eec" providerId="ADAL" clId="{819F84CD-3810-490A-985C-C0CA6F765510}" dt="2021-06-08T00:37:55.752" v="1343" actId="680"/>
        <pc:sldMkLst>
          <pc:docMk/>
          <pc:sldMk cId="2245957552" sldId="329"/>
        </pc:sldMkLst>
      </pc:sldChg>
    </pc:docChg>
  </pc:docChgLst>
  <pc:docChgLst>
    <pc:chgData name="Anisha Santosh Desai" userId="S::desai131@purdue.edu::f850e89a-35a4-412e-b910-1aae7380cd52" providerId="AD" clId="Web-{4CCB78D8-CF97-496A-BD0E-D030B0923B8F}"/>
    <pc:docChg chg="modSld">
      <pc:chgData name="Anisha Santosh Desai" userId="S::desai131@purdue.edu::f850e89a-35a4-412e-b910-1aae7380cd52" providerId="AD" clId="Web-{4CCB78D8-CF97-496A-BD0E-D030B0923B8F}" dt="2021-06-08T01:30:33.034" v="9" actId="20577"/>
      <pc:docMkLst>
        <pc:docMk/>
      </pc:docMkLst>
      <pc:sldChg chg="modSp">
        <pc:chgData name="Anisha Santosh Desai" userId="S::desai131@purdue.edu::f850e89a-35a4-412e-b910-1aae7380cd52" providerId="AD" clId="Web-{4CCB78D8-CF97-496A-BD0E-D030B0923B8F}" dt="2021-06-08T01:30:33.034" v="9" actId="20577"/>
        <pc:sldMkLst>
          <pc:docMk/>
          <pc:sldMk cId="166274797" sldId="320"/>
        </pc:sldMkLst>
        <pc:spChg chg="mod">
          <ac:chgData name="Anisha Santosh Desai" userId="S::desai131@purdue.edu::f850e89a-35a4-412e-b910-1aae7380cd52" providerId="AD" clId="Web-{4CCB78D8-CF97-496A-BD0E-D030B0923B8F}" dt="2021-06-08T01:30:33.034" v="9" actId="20577"/>
          <ac:spMkLst>
            <pc:docMk/>
            <pc:sldMk cId="166274797" sldId="320"/>
            <ac:spMk id="7" creationId="{9AA056C6-AE4F-4820-B55B-EC00591938FD}"/>
          </ac:spMkLst>
        </pc:spChg>
      </pc:sldChg>
    </pc:docChg>
  </pc:docChgLst>
  <pc:docChgLst>
    <pc:chgData name="Katamreddy, Yashwanth Reddy" userId="7e3078a5-d934-490a-9fc4-45196c9cda7d" providerId="ADAL" clId="{8CC2CE60-22E8-4F19-9C62-CBE58FB6C25C}"/>
    <pc:docChg chg="undo custSel addSld delSld modSld sldOrd">
      <pc:chgData name="Katamreddy, Yashwanth Reddy" userId="7e3078a5-d934-490a-9fc4-45196c9cda7d" providerId="ADAL" clId="{8CC2CE60-22E8-4F19-9C62-CBE58FB6C25C}" dt="2021-06-08T04:21:57.423" v="2540" actId="680"/>
      <pc:docMkLst>
        <pc:docMk/>
      </pc:docMkLst>
      <pc:sldChg chg="modSp mod">
        <pc:chgData name="Katamreddy, Yashwanth Reddy" userId="7e3078a5-d934-490a-9fc4-45196c9cda7d" providerId="ADAL" clId="{8CC2CE60-22E8-4F19-9C62-CBE58FB6C25C}" dt="2021-06-06T08:04:01.461" v="19" actId="20577"/>
        <pc:sldMkLst>
          <pc:docMk/>
          <pc:sldMk cId="1525882989" sldId="295"/>
        </pc:sldMkLst>
        <pc:spChg chg="mod">
          <ac:chgData name="Katamreddy, Yashwanth Reddy" userId="7e3078a5-d934-490a-9fc4-45196c9cda7d" providerId="ADAL" clId="{8CC2CE60-22E8-4F19-9C62-CBE58FB6C25C}" dt="2021-06-06T08:04:01.461" v="19" actId="20577"/>
          <ac:spMkLst>
            <pc:docMk/>
            <pc:sldMk cId="1525882989" sldId="295"/>
            <ac:spMk id="13" creationId="{71E5E09D-31D2-4528-B0E1-9F885520329A}"/>
          </ac:spMkLst>
        </pc:spChg>
      </pc:sldChg>
      <pc:sldChg chg="addSp delSp modSp add mod modAnim">
        <pc:chgData name="Katamreddy, Yashwanth Reddy" userId="7e3078a5-d934-490a-9fc4-45196c9cda7d" providerId="ADAL" clId="{8CC2CE60-22E8-4F19-9C62-CBE58FB6C25C}" dt="2021-06-08T02:26:45.274" v="2145"/>
        <pc:sldMkLst>
          <pc:docMk/>
          <pc:sldMk cId="720797218" sldId="310"/>
        </pc:sldMkLst>
        <pc:spChg chg="mod">
          <ac:chgData name="Katamreddy, Yashwanth Reddy" userId="7e3078a5-d934-490a-9fc4-45196c9cda7d" providerId="ADAL" clId="{8CC2CE60-22E8-4F19-9C62-CBE58FB6C25C}" dt="2021-06-06T09:11:48.956" v="398" actId="20577"/>
          <ac:spMkLst>
            <pc:docMk/>
            <pc:sldMk cId="720797218" sldId="310"/>
            <ac:spMk id="2" creationId="{77FB12BE-2778-4D31-866F-1C84D29D7D32}"/>
          </ac:spMkLst>
        </pc:spChg>
        <pc:spChg chg="add mod">
          <ac:chgData name="Katamreddy, Yashwanth Reddy" userId="7e3078a5-d934-490a-9fc4-45196c9cda7d" providerId="ADAL" clId="{8CC2CE60-22E8-4F19-9C62-CBE58FB6C25C}" dt="2021-06-06T08:39:33.474" v="167" actId="20577"/>
          <ac:spMkLst>
            <pc:docMk/>
            <pc:sldMk cId="720797218" sldId="310"/>
            <ac:spMk id="3" creationId="{7F2CA35D-AE53-4288-9073-539904C610CC}"/>
          </ac:spMkLst>
        </pc:spChg>
        <pc:spChg chg="add mod">
          <ac:chgData name="Katamreddy, Yashwanth Reddy" userId="7e3078a5-d934-490a-9fc4-45196c9cda7d" providerId="ADAL" clId="{8CC2CE60-22E8-4F19-9C62-CBE58FB6C25C}" dt="2021-06-08T01:11:34.583" v="1927" actId="14100"/>
          <ac:spMkLst>
            <pc:docMk/>
            <pc:sldMk cId="720797218" sldId="310"/>
            <ac:spMk id="7" creationId="{43AEDD42-7B28-4539-9720-038C0ADE43B3}"/>
          </ac:spMkLst>
        </pc:spChg>
        <pc:graphicFrameChg chg="add mod ord">
          <ac:chgData name="Katamreddy, Yashwanth Reddy" userId="7e3078a5-d934-490a-9fc4-45196c9cda7d" providerId="ADAL" clId="{8CC2CE60-22E8-4F19-9C62-CBE58FB6C25C}" dt="2021-06-08T01:10:41.812" v="1922"/>
          <ac:graphicFrameMkLst>
            <pc:docMk/>
            <pc:sldMk cId="720797218" sldId="310"/>
            <ac:graphicFrameMk id="5" creationId="{A0C7C692-597B-4456-963D-24920A26ACFE}"/>
          </ac:graphicFrameMkLst>
        </pc:graphicFrameChg>
        <pc:picChg chg="del">
          <ac:chgData name="Katamreddy, Yashwanth Reddy" userId="7e3078a5-d934-490a-9fc4-45196c9cda7d" providerId="ADAL" clId="{8CC2CE60-22E8-4F19-9C62-CBE58FB6C25C}" dt="2021-06-06T08:23:10.495" v="64" actId="478"/>
          <ac:picMkLst>
            <pc:docMk/>
            <pc:sldMk cId="720797218" sldId="310"/>
            <ac:picMk id="6" creationId="{5101BC97-F75C-4DD8-B90C-4288DCBF7D85}"/>
          </ac:picMkLst>
        </pc:picChg>
      </pc:sldChg>
      <pc:sldChg chg="add del">
        <pc:chgData name="Katamreddy, Yashwanth Reddy" userId="7e3078a5-d934-490a-9fc4-45196c9cda7d" providerId="ADAL" clId="{8CC2CE60-22E8-4F19-9C62-CBE58FB6C25C}" dt="2021-06-06T08:22:32.759" v="21"/>
        <pc:sldMkLst>
          <pc:docMk/>
          <pc:sldMk cId="4188562814" sldId="310"/>
        </pc:sldMkLst>
      </pc:sldChg>
      <pc:sldChg chg="addSp modSp add mod ord modShow">
        <pc:chgData name="Katamreddy, Yashwanth Reddy" userId="7e3078a5-d934-490a-9fc4-45196c9cda7d" providerId="ADAL" clId="{8CC2CE60-22E8-4F19-9C62-CBE58FB6C25C}" dt="2021-06-08T03:04:13.300" v="2538"/>
        <pc:sldMkLst>
          <pc:docMk/>
          <pc:sldMk cId="1876607714" sldId="311"/>
        </pc:sldMkLst>
        <pc:spChg chg="mod">
          <ac:chgData name="Katamreddy, Yashwanth Reddy" userId="7e3078a5-d934-490a-9fc4-45196c9cda7d" providerId="ADAL" clId="{8CC2CE60-22E8-4F19-9C62-CBE58FB6C25C}" dt="2021-06-06T09:11:53.691" v="399"/>
          <ac:spMkLst>
            <pc:docMk/>
            <pc:sldMk cId="1876607714" sldId="311"/>
            <ac:spMk id="2" creationId="{77FB12BE-2778-4D31-866F-1C84D29D7D32}"/>
          </ac:spMkLst>
        </pc:spChg>
        <pc:spChg chg="add mod">
          <ac:chgData name="Katamreddy, Yashwanth Reddy" userId="7e3078a5-d934-490a-9fc4-45196c9cda7d" providerId="ADAL" clId="{8CC2CE60-22E8-4F19-9C62-CBE58FB6C25C}" dt="2021-06-06T08:54:22.560" v="204"/>
          <ac:spMkLst>
            <pc:docMk/>
            <pc:sldMk cId="1876607714" sldId="311"/>
            <ac:spMk id="6" creationId="{A5D0D3B3-8211-48C5-93C0-BED4C1098205}"/>
          </ac:spMkLst>
        </pc:spChg>
        <pc:graphicFrameChg chg="add mod">
          <ac:chgData name="Katamreddy, Yashwanth Reddy" userId="7e3078a5-d934-490a-9fc4-45196c9cda7d" providerId="ADAL" clId="{8CC2CE60-22E8-4F19-9C62-CBE58FB6C25C}" dt="2021-06-06T08:54:36.102" v="207" actId="14100"/>
          <ac:graphicFrameMkLst>
            <pc:docMk/>
            <pc:sldMk cId="1876607714" sldId="311"/>
            <ac:graphicFrameMk id="5" creationId="{C289BA01-E452-48EB-9687-3B6121DA0A4C}"/>
          </ac:graphicFrameMkLst>
        </pc:graphicFrameChg>
      </pc:sldChg>
      <pc:sldChg chg="addSp modSp add mod modAnim">
        <pc:chgData name="Katamreddy, Yashwanth Reddy" userId="7e3078a5-d934-490a-9fc4-45196c9cda7d" providerId="ADAL" clId="{8CC2CE60-22E8-4F19-9C62-CBE58FB6C25C}" dt="2021-06-08T02:37:10.466" v="2148" actId="27918"/>
        <pc:sldMkLst>
          <pc:docMk/>
          <pc:sldMk cId="889540639" sldId="312"/>
        </pc:sldMkLst>
        <pc:spChg chg="mod">
          <ac:chgData name="Katamreddy, Yashwanth Reddy" userId="7e3078a5-d934-490a-9fc4-45196c9cda7d" providerId="ADAL" clId="{8CC2CE60-22E8-4F19-9C62-CBE58FB6C25C}" dt="2021-06-08T01:11:57.872" v="1928" actId="313"/>
          <ac:spMkLst>
            <pc:docMk/>
            <pc:sldMk cId="889540639" sldId="312"/>
            <ac:spMk id="2" creationId="{77FB12BE-2778-4D31-866F-1C84D29D7D32}"/>
          </ac:spMkLst>
        </pc:spChg>
        <pc:spChg chg="add mod">
          <ac:chgData name="Katamreddy, Yashwanth Reddy" userId="7e3078a5-d934-490a-9fc4-45196c9cda7d" providerId="ADAL" clId="{8CC2CE60-22E8-4F19-9C62-CBE58FB6C25C}" dt="2021-06-08T01:14:53.250" v="1957" actId="14100"/>
          <ac:spMkLst>
            <pc:docMk/>
            <pc:sldMk cId="889540639" sldId="312"/>
            <ac:spMk id="9" creationId="{F1420509-9EB3-458B-94C9-8D803F23FC71}"/>
          </ac:spMkLst>
        </pc:spChg>
        <pc:graphicFrameChg chg="add mod">
          <ac:chgData name="Katamreddy, Yashwanth Reddy" userId="7e3078a5-d934-490a-9fc4-45196c9cda7d" providerId="ADAL" clId="{8CC2CE60-22E8-4F19-9C62-CBE58FB6C25C}" dt="2021-06-06T09:07:20.437" v="244"/>
          <ac:graphicFrameMkLst>
            <pc:docMk/>
            <pc:sldMk cId="889540639" sldId="312"/>
            <ac:graphicFrameMk id="5" creationId="{B6B210D2-E793-4452-B8ED-C9B4E425B0AB}"/>
          </ac:graphicFrameMkLst>
        </pc:graphicFrameChg>
        <pc:graphicFrameChg chg="add mod">
          <ac:chgData name="Katamreddy, Yashwanth Reddy" userId="7e3078a5-d934-490a-9fc4-45196c9cda7d" providerId="ADAL" clId="{8CC2CE60-22E8-4F19-9C62-CBE58FB6C25C}" dt="2021-06-06T09:11:07.359" v="310" actId="14100"/>
          <ac:graphicFrameMkLst>
            <pc:docMk/>
            <pc:sldMk cId="889540639" sldId="312"/>
            <ac:graphicFrameMk id="6" creationId="{B6B210D2-E793-4452-B8ED-C9B4E425B0AB}"/>
          </ac:graphicFrameMkLst>
        </pc:graphicFrameChg>
        <pc:graphicFrameChg chg="add mod">
          <ac:chgData name="Katamreddy, Yashwanth Reddy" userId="7e3078a5-d934-490a-9fc4-45196c9cda7d" providerId="ADAL" clId="{8CC2CE60-22E8-4F19-9C62-CBE58FB6C25C}" dt="2021-06-06T09:08:25.832" v="263"/>
          <ac:graphicFrameMkLst>
            <pc:docMk/>
            <pc:sldMk cId="889540639" sldId="312"/>
            <ac:graphicFrameMk id="7" creationId="{CE3226CC-3028-487B-AEA1-E6213AD8FC2E}"/>
          </ac:graphicFrameMkLst>
        </pc:graphicFrameChg>
        <pc:graphicFrameChg chg="add mod">
          <ac:chgData name="Katamreddy, Yashwanth Reddy" userId="7e3078a5-d934-490a-9fc4-45196c9cda7d" providerId="ADAL" clId="{8CC2CE60-22E8-4F19-9C62-CBE58FB6C25C}" dt="2021-06-08T01:12:55.506" v="1948" actId="20577"/>
          <ac:graphicFrameMkLst>
            <pc:docMk/>
            <pc:sldMk cId="889540639" sldId="312"/>
            <ac:graphicFrameMk id="8" creationId="{CE3226CC-3028-487B-AEA1-E6213AD8FC2E}"/>
          </ac:graphicFrameMkLst>
        </pc:graphicFrameChg>
      </pc:sldChg>
      <pc:sldChg chg="addSp delSp modSp add mod delAnim modAnim">
        <pc:chgData name="Katamreddy, Yashwanth Reddy" userId="7e3078a5-d934-490a-9fc4-45196c9cda7d" providerId="ADAL" clId="{8CC2CE60-22E8-4F19-9C62-CBE58FB6C25C}" dt="2021-06-08T01:57:58.055" v="2094" actId="403"/>
        <pc:sldMkLst>
          <pc:docMk/>
          <pc:sldMk cId="2843170680" sldId="313"/>
        </pc:sldMkLst>
        <pc:spChg chg="mod">
          <ac:chgData name="Katamreddy, Yashwanth Reddy" userId="7e3078a5-d934-490a-9fc4-45196c9cda7d" providerId="ADAL" clId="{8CC2CE60-22E8-4F19-9C62-CBE58FB6C25C}" dt="2021-06-06T09:14:41.609" v="570" actId="20577"/>
          <ac:spMkLst>
            <pc:docMk/>
            <pc:sldMk cId="2843170680" sldId="313"/>
            <ac:spMk id="2" creationId="{77FB12BE-2778-4D31-866F-1C84D29D7D32}"/>
          </ac:spMkLst>
        </pc:spChg>
        <pc:spChg chg="add mod">
          <ac:chgData name="Katamreddy, Yashwanth Reddy" userId="7e3078a5-d934-490a-9fc4-45196c9cda7d" providerId="ADAL" clId="{8CC2CE60-22E8-4F19-9C62-CBE58FB6C25C}" dt="2021-06-06T13:45:37.304" v="855" actId="20577"/>
          <ac:spMkLst>
            <pc:docMk/>
            <pc:sldMk cId="2843170680" sldId="313"/>
            <ac:spMk id="5" creationId="{0F343889-2E41-4255-BD98-916EE633D4E8}"/>
          </ac:spMkLst>
        </pc:spChg>
        <pc:graphicFrameChg chg="add mod modGraphic">
          <ac:chgData name="Katamreddy, Yashwanth Reddy" userId="7e3078a5-d934-490a-9fc4-45196c9cda7d" providerId="ADAL" clId="{8CC2CE60-22E8-4F19-9C62-CBE58FB6C25C}" dt="2021-06-08T01:57:58.055" v="2094" actId="403"/>
          <ac:graphicFrameMkLst>
            <pc:docMk/>
            <pc:sldMk cId="2843170680" sldId="313"/>
            <ac:graphicFrameMk id="3" creationId="{587E641D-3264-42B2-9011-35190B6EC121}"/>
          </ac:graphicFrameMkLst>
        </pc:graphicFrameChg>
        <pc:graphicFrameChg chg="add del mod modGraphic">
          <ac:chgData name="Katamreddy, Yashwanth Reddy" userId="7e3078a5-d934-490a-9fc4-45196c9cda7d" providerId="ADAL" clId="{8CC2CE60-22E8-4F19-9C62-CBE58FB6C25C}" dt="2021-06-08T00:34:49.759" v="1404" actId="478"/>
          <ac:graphicFrameMkLst>
            <pc:docMk/>
            <pc:sldMk cId="2843170680" sldId="313"/>
            <ac:graphicFrameMk id="6" creationId="{315B5156-9D93-4ECC-A3F3-7CFE98216D06}"/>
          </ac:graphicFrameMkLst>
        </pc:graphicFrameChg>
        <pc:graphicFrameChg chg="add mod">
          <ac:chgData name="Katamreddy, Yashwanth Reddy" userId="7e3078a5-d934-490a-9fc4-45196c9cda7d" providerId="ADAL" clId="{8CC2CE60-22E8-4F19-9C62-CBE58FB6C25C}" dt="2021-06-08T00:35:01.349" v="1409"/>
          <ac:graphicFrameMkLst>
            <pc:docMk/>
            <pc:sldMk cId="2843170680" sldId="313"/>
            <ac:graphicFrameMk id="7" creationId="{BA3D0BE0-C8F5-4481-88BE-8D8811278C30}"/>
          </ac:graphicFrameMkLst>
        </pc:graphicFrameChg>
        <pc:graphicFrameChg chg="mod modGraphic">
          <ac:chgData name="Katamreddy, Yashwanth Reddy" userId="7e3078a5-d934-490a-9fc4-45196c9cda7d" providerId="ADAL" clId="{8CC2CE60-22E8-4F19-9C62-CBE58FB6C25C}" dt="2021-06-08T01:57:46.373" v="2091" actId="14100"/>
          <ac:graphicFrameMkLst>
            <pc:docMk/>
            <pc:sldMk cId="2843170680" sldId="313"/>
            <ac:graphicFrameMk id="7" creationId="{C861B8D1-1FAC-4A10-B621-7B91CAA3DFD8}"/>
          </ac:graphicFrameMkLst>
        </pc:graphicFrameChg>
        <pc:graphicFrameChg chg="add del mod">
          <ac:chgData name="Katamreddy, Yashwanth Reddy" userId="7e3078a5-d934-490a-9fc4-45196c9cda7d" providerId="ADAL" clId="{8CC2CE60-22E8-4F19-9C62-CBE58FB6C25C}" dt="2021-06-08T01:55:43.250" v="2080" actId="478"/>
          <ac:graphicFrameMkLst>
            <pc:docMk/>
            <pc:sldMk cId="2843170680" sldId="313"/>
            <ac:graphicFrameMk id="8" creationId="{BA3D0BE0-C8F5-4481-88BE-8D8811278C30}"/>
          </ac:graphicFrameMkLst>
        </pc:graphicFrameChg>
      </pc:sldChg>
      <pc:sldChg chg="addSp modSp add mod modAnim">
        <pc:chgData name="Katamreddy, Yashwanth Reddy" userId="7e3078a5-d934-490a-9fc4-45196c9cda7d" providerId="ADAL" clId="{8CC2CE60-22E8-4F19-9C62-CBE58FB6C25C}" dt="2021-06-08T03:00:44.584" v="2519"/>
        <pc:sldMkLst>
          <pc:docMk/>
          <pc:sldMk cId="4253590186" sldId="314"/>
        </pc:sldMkLst>
        <pc:spChg chg="mod">
          <ac:chgData name="Katamreddy, Yashwanth Reddy" userId="7e3078a5-d934-490a-9fc4-45196c9cda7d" providerId="ADAL" clId="{8CC2CE60-22E8-4F19-9C62-CBE58FB6C25C}" dt="2021-06-06T13:59:52.449" v="986" actId="20577"/>
          <ac:spMkLst>
            <pc:docMk/>
            <pc:sldMk cId="4253590186" sldId="314"/>
            <ac:spMk id="2" creationId="{77FB12BE-2778-4D31-866F-1C84D29D7D32}"/>
          </ac:spMkLst>
        </pc:spChg>
        <pc:spChg chg="add mod">
          <ac:chgData name="Katamreddy, Yashwanth Reddy" userId="7e3078a5-d934-490a-9fc4-45196c9cda7d" providerId="ADAL" clId="{8CC2CE60-22E8-4F19-9C62-CBE58FB6C25C}" dt="2021-06-08T02:01:16.388" v="2109" actId="164"/>
          <ac:spMkLst>
            <pc:docMk/>
            <pc:sldMk cId="4253590186" sldId="314"/>
            <ac:spMk id="3" creationId="{E006785B-355A-4726-9EE7-97A47CCF4226}"/>
          </ac:spMkLst>
        </pc:spChg>
        <pc:spChg chg="add mod">
          <ac:chgData name="Katamreddy, Yashwanth Reddy" userId="7e3078a5-d934-490a-9fc4-45196c9cda7d" providerId="ADAL" clId="{8CC2CE60-22E8-4F19-9C62-CBE58FB6C25C}" dt="2021-06-08T01:16:18.639" v="2047" actId="20577"/>
          <ac:spMkLst>
            <pc:docMk/>
            <pc:sldMk cId="4253590186" sldId="314"/>
            <ac:spMk id="6" creationId="{A01D987C-4E86-4BE5-AC0F-D19759A1443B}"/>
          </ac:spMkLst>
        </pc:spChg>
        <pc:spChg chg="add mod">
          <ac:chgData name="Katamreddy, Yashwanth Reddy" userId="7e3078a5-d934-490a-9fc4-45196c9cda7d" providerId="ADAL" clId="{8CC2CE60-22E8-4F19-9C62-CBE58FB6C25C}" dt="2021-06-08T02:01:16.388" v="2109" actId="164"/>
          <ac:spMkLst>
            <pc:docMk/>
            <pc:sldMk cId="4253590186" sldId="314"/>
            <ac:spMk id="7" creationId="{5A00D9BF-97E7-4A63-B8DE-7586E482CD44}"/>
          </ac:spMkLst>
        </pc:spChg>
        <pc:spChg chg="add mod">
          <ac:chgData name="Katamreddy, Yashwanth Reddy" userId="7e3078a5-d934-490a-9fc4-45196c9cda7d" providerId="ADAL" clId="{8CC2CE60-22E8-4F19-9C62-CBE58FB6C25C}" dt="2021-06-08T02:01:16.388" v="2109" actId="164"/>
          <ac:spMkLst>
            <pc:docMk/>
            <pc:sldMk cId="4253590186" sldId="314"/>
            <ac:spMk id="8" creationId="{68D68BB3-4A99-47E2-BB81-FEEDF8B2CF02}"/>
          </ac:spMkLst>
        </pc:spChg>
        <pc:spChg chg="add mod">
          <ac:chgData name="Katamreddy, Yashwanth Reddy" userId="7e3078a5-d934-490a-9fc4-45196c9cda7d" providerId="ADAL" clId="{8CC2CE60-22E8-4F19-9C62-CBE58FB6C25C}" dt="2021-06-08T02:01:16.388" v="2109" actId="164"/>
          <ac:spMkLst>
            <pc:docMk/>
            <pc:sldMk cId="4253590186" sldId="314"/>
            <ac:spMk id="9" creationId="{A2DD3FE4-0B47-404C-81BB-B9685D21D991}"/>
          </ac:spMkLst>
        </pc:spChg>
        <pc:grpChg chg="add mod">
          <ac:chgData name="Katamreddy, Yashwanth Reddy" userId="7e3078a5-d934-490a-9fc4-45196c9cda7d" providerId="ADAL" clId="{8CC2CE60-22E8-4F19-9C62-CBE58FB6C25C}" dt="2021-06-08T02:01:16.388" v="2109" actId="164"/>
          <ac:grpSpMkLst>
            <pc:docMk/>
            <pc:sldMk cId="4253590186" sldId="314"/>
            <ac:grpSpMk id="10" creationId="{C4535709-2163-4EFD-97A4-E30E03353D30}"/>
          </ac:grpSpMkLst>
        </pc:grpChg>
        <pc:graphicFrameChg chg="add mod ord">
          <ac:chgData name="Katamreddy, Yashwanth Reddy" userId="7e3078a5-d934-490a-9fc4-45196c9cda7d" providerId="ADAL" clId="{8CC2CE60-22E8-4F19-9C62-CBE58FB6C25C}" dt="2021-06-08T02:01:01.401" v="2108" actId="167"/>
          <ac:graphicFrameMkLst>
            <pc:docMk/>
            <pc:sldMk cId="4253590186" sldId="314"/>
            <ac:graphicFrameMk id="5" creationId="{190A2B8C-5A1E-4456-B92E-94C0F4794AE1}"/>
          </ac:graphicFrameMkLst>
        </pc:graphicFrameChg>
      </pc:sldChg>
      <pc:sldChg chg="addSp delSp modSp add mod modAnim">
        <pc:chgData name="Katamreddy, Yashwanth Reddy" userId="7e3078a5-d934-490a-9fc4-45196c9cda7d" providerId="ADAL" clId="{8CC2CE60-22E8-4F19-9C62-CBE58FB6C25C}" dt="2021-06-08T03:02:37.631" v="2536" actId="20577"/>
        <pc:sldMkLst>
          <pc:docMk/>
          <pc:sldMk cId="417179262" sldId="315"/>
        </pc:sldMkLst>
        <pc:spChg chg="mod">
          <ac:chgData name="Katamreddy, Yashwanth Reddy" userId="7e3078a5-d934-490a-9fc4-45196c9cda7d" providerId="ADAL" clId="{8CC2CE60-22E8-4F19-9C62-CBE58FB6C25C}" dt="2021-06-08T01:02:28.448" v="1663" actId="20577"/>
          <ac:spMkLst>
            <pc:docMk/>
            <pc:sldMk cId="417179262" sldId="315"/>
            <ac:spMk id="2" creationId="{77FB12BE-2778-4D31-866F-1C84D29D7D32}"/>
          </ac:spMkLst>
        </pc:spChg>
        <pc:spChg chg="add mod">
          <ac:chgData name="Katamreddy, Yashwanth Reddy" userId="7e3078a5-d934-490a-9fc4-45196c9cda7d" providerId="ADAL" clId="{8CC2CE60-22E8-4F19-9C62-CBE58FB6C25C}" dt="2021-06-08T00:29:26.923" v="1397" actId="20577"/>
          <ac:spMkLst>
            <pc:docMk/>
            <pc:sldMk cId="417179262" sldId="315"/>
            <ac:spMk id="6" creationId="{9BC8FB5E-54BF-4751-93FE-FA979453BE8E}"/>
          </ac:spMkLst>
        </pc:spChg>
        <pc:graphicFrameChg chg="add del mod">
          <ac:chgData name="Katamreddy, Yashwanth Reddy" userId="7e3078a5-d934-490a-9fc4-45196c9cda7d" providerId="ADAL" clId="{8CC2CE60-22E8-4F19-9C62-CBE58FB6C25C}" dt="2021-06-08T00:18:27.491" v="1192" actId="478"/>
          <ac:graphicFrameMkLst>
            <pc:docMk/>
            <pc:sldMk cId="417179262" sldId="315"/>
            <ac:graphicFrameMk id="5" creationId="{3E1C84FF-1D81-45C2-9474-8102A092A864}"/>
          </ac:graphicFrameMkLst>
        </pc:graphicFrameChg>
        <pc:graphicFrameChg chg="add mod">
          <ac:chgData name="Katamreddy, Yashwanth Reddy" userId="7e3078a5-d934-490a-9fc4-45196c9cda7d" providerId="ADAL" clId="{8CC2CE60-22E8-4F19-9C62-CBE58FB6C25C}" dt="2021-06-08T03:02:37.631" v="2536" actId="20577"/>
          <ac:graphicFrameMkLst>
            <pc:docMk/>
            <pc:sldMk cId="417179262" sldId="315"/>
            <ac:graphicFrameMk id="7" creationId="{8DD1D075-9E83-4EB1-A6C1-AC085EB70BDE}"/>
          </ac:graphicFrameMkLst>
        </pc:graphicFrameChg>
        <pc:graphicFrameChg chg="add mod">
          <ac:chgData name="Katamreddy, Yashwanth Reddy" userId="7e3078a5-d934-490a-9fc4-45196c9cda7d" providerId="ADAL" clId="{8CC2CE60-22E8-4F19-9C62-CBE58FB6C25C}" dt="2021-06-08T00:24:20.060" v="1219"/>
          <ac:graphicFrameMkLst>
            <pc:docMk/>
            <pc:sldMk cId="417179262" sldId="315"/>
            <ac:graphicFrameMk id="8" creationId="{29AD9A3A-F31B-4377-9F7A-95EC9835912A}"/>
          </ac:graphicFrameMkLst>
        </pc:graphicFrameChg>
        <pc:graphicFrameChg chg="add mod">
          <ac:chgData name="Katamreddy, Yashwanth Reddy" userId="7e3078a5-d934-490a-9fc4-45196c9cda7d" providerId="ADAL" clId="{8CC2CE60-22E8-4F19-9C62-CBE58FB6C25C}" dt="2021-06-08T00:24:55.171" v="1236"/>
          <ac:graphicFrameMkLst>
            <pc:docMk/>
            <pc:sldMk cId="417179262" sldId="315"/>
            <ac:graphicFrameMk id="9" creationId="{29AD9A3A-F31B-4377-9F7A-95EC9835912A}"/>
          </ac:graphicFrameMkLst>
        </pc:graphicFrameChg>
        <pc:graphicFrameChg chg="add mod">
          <ac:chgData name="Katamreddy, Yashwanth Reddy" userId="7e3078a5-d934-490a-9fc4-45196c9cda7d" providerId="ADAL" clId="{8CC2CE60-22E8-4F19-9C62-CBE58FB6C25C}" dt="2021-06-08T02:39:03.700" v="2202" actId="20577"/>
          <ac:graphicFrameMkLst>
            <pc:docMk/>
            <pc:sldMk cId="417179262" sldId="315"/>
            <ac:graphicFrameMk id="10" creationId="{29AD9A3A-F31B-4377-9F7A-95EC9835912A}"/>
          </ac:graphicFrameMkLst>
        </pc:graphicFrameChg>
        <pc:picChg chg="add del">
          <ac:chgData name="Katamreddy, Yashwanth Reddy" userId="7e3078a5-d934-490a-9fc4-45196c9cda7d" providerId="ADAL" clId="{8CC2CE60-22E8-4F19-9C62-CBE58FB6C25C}" dt="2021-06-08T00:24:40.325" v="1221" actId="478"/>
          <ac:picMkLst>
            <pc:docMk/>
            <pc:sldMk cId="417179262" sldId="315"/>
            <ac:picMk id="3" creationId="{1BD8DF73-2BF6-4E0B-82EF-3163F9D242E6}"/>
          </ac:picMkLst>
        </pc:picChg>
      </pc:sldChg>
      <pc:sldChg chg="addSp delSp modSp add mod delAnim modAnim">
        <pc:chgData name="Katamreddy, Yashwanth Reddy" userId="7e3078a5-d934-490a-9fc4-45196c9cda7d" providerId="ADAL" clId="{8CC2CE60-22E8-4F19-9C62-CBE58FB6C25C}" dt="2021-06-08T02:48:30.993" v="2512" actId="20577"/>
        <pc:sldMkLst>
          <pc:docMk/>
          <pc:sldMk cId="1602859106" sldId="316"/>
        </pc:sldMkLst>
        <pc:spChg chg="mod">
          <ac:chgData name="Katamreddy, Yashwanth Reddy" userId="7e3078a5-d934-490a-9fc4-45196c9cda7d" providerId="ADAL" clId="{8CC2CE60-22E8-4F19-9C62-CBE58FB6C25C}" dt="2021-06-08T01:02:12.629" v="1640"/>
          <ac:spMkLst>
            <pc:docMk/>
            <pc:sldMk cId="1602859106" sldId="316"/>
            <ac:spMk id="2" creationId="{77FB12BE-2778-4D31-866F-1C84D29D7D32}"/>
          </ac:spMkLst>
        </pc:spChg>
        <pc:spChg chg="add mod">
          <ac:chgData name="Katamreddy, Yashwanth Reddy" userId="7e3078a5-d934-490a-9fc4-45196c9cda7d" providerId="ADAL" clId="{8CC2CE60-22E8-4F19-9C62-CBE58FB6C25C}" dt="2021-06-08T02:48:30.993" v="2512" actId="20577"/>
          <ac:spMkLst>
            <pc:docMk/>
            <pc:sldMk cId="1602859106" sldId="316"/>
            <ac:spMk id="5" creationId="{1480CF9D-FFF1-4311-8773-42CE86887289}"/>
          </ac:spMkLst>
        </pc:spChg>
        <pc:spChg chg="add mod">
          <ac:chgData name="Katamreddy, Yashwanth Reddy" userId="7e3078a5-d934-490a-9fc4-45196c9cda7d" providerId="ADAL" clId="{8CC2CE60-22E8-4F19-9C62-CBE58FB6C25C}" dt="2021-06-08T00:59:16.734" v="1525" actId="113"/>
          <ac:spMkLst>
            <pc:docMk/>
            <pc:sldMk cId="1602859106" sldId="316"/>
            <ac:spMk id="7" creationId="{83B3D3F1-E6AE-4683-91CC-CFD63D0FE16D}"/>
          </ac:spMkLst>
        </pc:spChg>
        <pc:spChg chg="add mod">
          <ac:chgData name="Katamreddy, Yashwanth Reddy" userId="7e3078a5-d934-490a-9fc4-45196c9cda7d" providerId="ADAL" clId="{8CC2CE60-22E8-4F19-9C62-CBE58FB6C25C}" dt="2021-06-08T01:00:27.968" v="1629" actId="20577"/>
          <ac:spMkLst>
            <pc:docMk/>
            <pc:sldMk cId="1602859106" sldId="316"/>
            <ac:spMk id="8" creationId="{32617173-0823-4E84-A4CE-70C7F3004F30}"/>
          </ac:spMkLst>
        </pc:spChg>
        <pc:spChg chg="add mod">
          <ac:chgData name="Katamreddy, Yashwanth Reddy" userId="7e3078a5-d934-490a-9fc4-45196c9cda7d" providerId="ADAL" clId="{8CC2CE60-22E8-4F19-9C62-CBE58FB6C25C}" dt="2021-06-08T02:45:56.443" v="2473" actId="164"/>
          <ac:spMkLst>
            <pc:docMk/>
            <pc:sldMk cId="1602859106" sldId="316"/>
            <ac:spMk id="13" creationId="{62F5201F-B5E8-4854-8280-F0F5421CB08A}"/>
          </ac:spMkLst>
        </pc:spChg>
        <pc:spChg chg="add del mod">
          <ac:chgData name="Katamreddy, Yashwanth Reddy" userId="7e3078a5-d934-490a-9fc4-45196c9cda7d" providerId="ADAL" clId="{8CC2CE60-22E8-4F19-9C62-CBE58FB6C25C}" dt="2021-06-08T02:41:11.911" v="2213" actId="478"/>
          <ac:spMkLst>
            <pc:docMk/>
            <pc:sldMk cId="1602859106" sldId="316"/>
            <ac:spMk id="14" creationId="{FE675A69-AB7A-4DC3-97A8-BB37F21499A5}"/>
          </ac:spMkLst>
        </pc:spChg>
        <pc:spChg chg="add mod">
          <ac:chgData name="Katamreddy, Yashwanth Reddy" userId="7e3078a5-d934-490a-9fc4-45196c9cda7d" providerId="ADAL" clId="{8CC2CE60-22E8-4F19-9C62-CBE58FB6C25C}" dt="2021-06-08T02:45:56.443" v="2473" actId="164"/>
          <ac:spMkLst>
            <pc:docMk/>
            <pc:sldMk cId="1602859106" sldId="316"/>
            <ac:spMk id="15" creationId="{A24C36E5-B2AD-467D-BE48-E2946A5B0B5A}"/>
          </ac:spMkLst>
        </pc:spChg>
        <pc:spChg chg="add mod">
          <ac:chgData name="Katamreddy, Yashwanth Reddy" userId="7e3078a5-d934-490a-9fc4-45196c9cda7d" providerId="ADAL" clId="{8CC2CE60-22E8-4F19-9C62-CBE58FB6C25C}" dt="2021-06-08T02:45:56.443" v="2473" actId="164"/>
          <ac:spMkLst>
            <pc:docMk/>
            <pc:sldMk cId="1602859106" sldId="316"/>
            <ac:spMk id="16" creationId="{0E6A2E17-2A08-40E1-8FDE-FF11CFD84756}"/>
          </ac:spMkLst>
        </pc:spChg>
        <pc:spChg chg="add mod">
          <ac:chgData name="Katamreddy, Yashwanth Reddy" userId="7e3078a5-d934-490a-9fc4-45196c9cda7d" providerId="ADAL" clId="{8CC2CE60-22E8-4F19-9C62-CBE58FB6C25C}" dt="2021-06-08T02:45:56.443" v="2473" actId="164"/>
          <ac:spMkLst>
            <pc:docMk/>
            <pc:sldMk cId="1602859106" sldId="316"/>
            <ac:spMk id="17" creationId="{DD26A32A-64A1-4E52-9868-DF80C1A09D78}"/>
          </ac:spMkLst>
        </pc:spChg>
        <pc:spChg chg="add mod">
          <ac:chgData name="Katamreddy, Yashwanth Reddy" userId="7e3078a5-d934-490a-9fc4-45196c9cda7d" providerId="ADAL" clId="{8CC2CE60-22E8-4F19-9C62-CBE58FB6C25C}" dt="2021-06-08T02:45:56.443" v="2473" actId="164"/>
          <ac:spMkLst>
            <pc:docMk/>
            <pc:sldMk cId="1602859106" sldId="316"/>
            <ac:spMk id="18" creationId="{112B2653-5645-47E0-A9DE-657298D8D645}"/>
          </ac:spMkLst>
        </pc:spChg>
        <pc:spChg chg="add mod">
          <ac:chgData name="Katamreddy, Yashwanth Reddy" userId="7e3078a5-d934-490a-9fc4-45196c9cda7d" providerId="ADAL" clId="{8CC2CE60-22E8-4F19-9C62-CBE58FB6C25C}" dt="2021-06-08T02:45:56.443" v="2473" actId="164"/>
          <ac:spMkLst>
            <pc:docMk/>
            <pc:sldMk cId="1602859106" sldId="316"/>
            <ac:spMk id="19" creationId="{5529EE57-73D0-4923-9F76-B3D4A69FA0A0}"/>
          </ac:spMkLst>
        </pc:spChg>
        <pc:spChg chg="add mod">
          <ac:chgData name="Katamreddy, Yashwanth Reddy" userId="7e3078a5-d934-490a-9fc4-45196c9cda7d" providerId="ADAL" clId="{8CC2CE60-22E8-4F19-9C62-CBE58FB6C25C}" dt="2021-06-08T02:45:56.443" v="2473" actId="164"/>
          <ac:spMkLst>
            <pc:docMk/>
            <pc:sldMk cId="1602859106" sldId="316"/>
            <ac:spMk id="20" creationId="{8F40FE5E-8AB7-4B55-8312-E6CD3E9A9629}"/>
          </ac:spMkLst>
        </pc:spChg>
        <pc:spChg chg="add mod">
          <ac:chgData name="Katamreddy, Yashwanth Reddy" userId="7e3078a5-d934-490a-9fc4-45196c9cda7d" providerId="ADAL" clId="{8CC2CE60-22E8-4F19-9C62-CBE58FB6C25C}" dt="2021-06-08T02:45:56.443" v="2473" actId="164"/>
          <ac:spMkLst>
            <pc:docMk/>
            <pc:sldMk cId="1602859106" sldId="316"/>
            <ac:spMk id="21" creationId="{4D9C78CB-72DE-4B10-8AB2-10C77BDE565B}"/>
          </ac:spMkLst>
        </pc:spChg>
        <pc:spChg chg="add mod">
          <ac:chgData name="Katamreddy, Yashwanth Reddy" userId="7e3078a5-d934-490a-9fc4-45196c9cda7d" providerId="ADAL" clId="{8CC2CE60-22E8-4F19-9C62-CBE58FB6C25C}" dt="2021-06-08T02:45:56.443" v="2473" actId="164"/>
          <ac:spMkLst>
            <pc:docMk/>
            <pc:sldMk cId="1602859106" sldId="316"/>
            <ac:spMk id="22" creationId="{42A60422-313A-49F3-94A1-82BE87FA37BE}"/>
          </ac:spMkLst>
        </pc:spChg>
        <pc:grpChg chg="add mod">
          <ac:chgData name="Katamreddy, Yashwanth Reddy" userId="7e3078a5-d934-490a-9fc4-45196c9cda7d" providerId="ADAL" clId="{8CC2CE60-22E8-4F19-9C62-CBE58FB6C25C}" dt="2021-06-08T02:45:56.443" v="2473" actId="164"/>
          <ac:grpSpMkLst>
            <pc:docMk/>
            <pc:sldMk cId="1602859106" sldId="316"/>
            <ac:grpSpMk id="23" creationId="{947ED7D8-417E-4EEC-990E-043673CFB144}"/>
          </ac:grpSpMkLst>
        </pc:grpChg>
        <pc:graphicFrameChg chg="add del mod">
          <ac:chgData name="Katamreddy, Yashwanth Reddy" userId="7e3078a5-d934-490a-9fc4-45196c9cda7d" providerId="ADAL" clId="{8CC2CE60-22E8-4F19-9C62-CBE58FB6C25C}" dt="2021-06-08T00:57:27.094" v="1496"/>
          <ac:graphicFrameMkLst>
            <pc:docMk/>
            <pc:sldMk cId="1602859106" sldId="316"/>
            <ac:graphicFrameMk id="3" creationId="{4CB86C9F-B131-4EC5-A649-88E7B053799A}"/>
          </ac:graphicFrameMkLst>
        </pc:graphicFrameChg>
        <pc:graphicFrameChg chg="add del mod modGraphic">
          <ac:chgData name="Katamreddy, Yashwanth Reddy" userId="7e3078a5-d934-490a-9fc4-45196c9cda7d" providerId="ADAL" clId="{8CC2CE60-22E8-4F19-9C62-CBE58FB6C25C}" dt="2021-06-08T02:21:28.669" v="2114" actId="478"/>
          <ac:graphicFrameMkLst>
            <pc:docMk/>
            <pc:sldMk cId="1602859106" sldId="316"/>
            <ac:graphicFrameMk id="6" creationId="{FA4676EF-1BC7-44E9-98C5-C48F87A8F04E}"/>
          </ac:graphicFrameMkLst>
        </pc:graphicFrameChg>
        <pc:graphicFrameChg chg="add del mod">
          <ac:chgData name="Katamreddy, Yashwanth Reddy" userId="7e3078a5-d934-490a-9fc4-45196c9cda7d" providerId="ADAL" clId="{8CC2CE60-22E8-4F19-9C62-CBE58FB6C25C}" dt="2021-06-08T02:22:17.784" v="2128"/>
          <ac:graphicFrameMkLst>
            <pc:docMk/>
            <pc:sldMk cId="1602859106" sldId="316"/>
            <ac:graphicFrameMk id="9" creationId="{A0BAE229-A48A-436E-8187-8D8A79C61751}"/>
          </ac:graphicFrameMkLst>
        </pc:graphicFrameChg>
        <pc:graphicFrameChg chg="add mod modGraphic">
          <ac:chgData name="Katamreddy, Yashwanth Reddy" userId="7e3078a5-d934-490a-9fc4-45196c9cda7d" providerId="ADAL" clId="{8CC2CE60-22E8-4F19-9C62-CBE58FB6C25C}" dt="2021-06-08T02:40:59.636" v="2211"/>
          <ac:graphicFrameMkLst>
            <pc:docMk/>
            <pc:sldMk cId="1602859106" sldId="316"/>
            <ac:graphicFrameMk id="10" creationId="{31125311-305B-4116-8837-62CFCA6FA913}"/>
          </ac:graphicFrameMkLst>
        </pc:graphicFrameChg>
        <pc:graphicFrameChg chg="add del mod">
          <ac:chgData name="Katamreddy, Yashwanth Reddy" userId="7e3078a5-d934-490a-9fc4-45196c9cda7d" providerId="ADAL" clId="{8CC2CE60-22E8-4F19-9C62-CBE58FB6C25C}" dt="2021-06-08T02:22:37.691" v="2134"/>
          <ac:graphicFrameMkLst>
            <pc:docMk/>
            <pc:sldMk cId="1602859106" sldId="316"/>
            <ac:graphicFrameMk id="11" creationId="{CF01E4CE-9F62-48F1-8BEA-2FBB9378407C}"/>
          </ac:graphicFrameMkLst>
        </pc:graphicFrameChg>
        <pc:graphicFrameChg chg="add mod modGraphic">
          <ac:chgData name="Katamreddy, Yashwanth Reddy" userId="7e3078a5-d934-490a-9fc4-45196c9cda7d" providerId="ADAL" clId="{8CC2CE60-22E8-4F19-9C62-CBE58FB6C25C}" dt="2021-06-08T02:44:59.177" v="2449" actId="1076"/>
          <ac:graphicFrameMkLst>
            <pc:docMk/>
            <pc:sldMk cId="1602859106" sldId="316"/>
            <ac:graphicFrameMk id="12" creationId="{86C7421E-7283-4DD4-9972-2784711E9B82}"/>
          </ac:graphicFrameMkLst>
        </pc:graphicFrameChg>
      </pc:sldChg>
      <pc:sldChg chg="delSp add mod modShow">
        <pc:chgData name="Katamreddy, Yashwanth Reddy" userId="7e3078a5-d934-490a-9fc4-45196c9cda7d" providerId="ADAL" clId="{8CC2CE60-22E8-4F19-9C62-CBE58FB6C25C}" dt="2021-06-08T01:22:28.496" v="2069" actId="729"/>
        <pc:sldMkLst>
          <pc:docMk/>
          <pc:sldMk cId="1171283234" sldId="328"/>
        </pc:sldMkLst>
        <pc:graphicFrameChg chg="del">
          <ac:chgData name="Katamreddy, Yashwanth Reddy" userId="7e3078a5-d934-490a-9fc4-45196c9cda7d" providerId="ADAL" clId="{8CC2CE60-22E8-4F19-9C62-CBE58FB6C25C}" dt="2021-06-08T01:21:08.697" v="2068" actId="478"/>
          <ac:graphicFrameMkLst>
            <pc:docMk/>
            <pc:sldMk cId="1171283234" sldId="328"/>
            <ac:graphicFrameMk id="5" creationId="{C289BA01-E452-48EB-9687-3B6121DA0A4C}"/>
          </ac:graphicFrameMkLst>
        </pc:graphicFrameChg>
      </pc:sldChg>
      <pc:sldChg chg="new del">
        <pc:chgData name="Katamreddy, Yashwanth Reddy" userId="7e3078a5-d934-490a-9fc4-45196c9cda7d" providerId="ADAL" clId="{8CC2CE60-22E8-4F19-9C62-CBE58FB6C25C}" dt="2021-06-08T04:21:57.423" v="2540" actId="680"/>
        <pc:sldMkLst>
          <pc:docMk/>
          <pc:sldMk cId="521449886" sldId="337"/>
        </pc:sldMkLst>
      </pc:sldChg>
    </pc:docChg>
  </pc:docChgLst>
  <pc:docChgLst>
    <pc:chgData name="Ather, Usama" userId="S::uather@purdue.edu::ef7ee464-2cd5-41d7-b3ed-bc9462cc3c64" providerId="AD" clId="Web-{AD9041D9-D422-9895-2EC6-293308113790}"/>
    <pc:docChg chg="addSld">
      <pc:chgData name="Ather, Usama" userId="S::uather@purdue.edu::ef7ee464-2cd5-41d7-b3ed-bc9462cc3c64" providerId="AD" clId="Web-{AD9041D9-D422-9895-2EC6-293308113790}" dt="2021-06-05T23:11:33.906" v="0"/>
      <pc:docMkLst>
        <pc:docMk/>
      </pc:docMkLst>
      <pc:sldChg chg="add replId">
        <pc:chgData name="Ather, Usama" userId="S::uather@purdue.edu::ef7ee464-2cd5-41d7-b3ed-bc9462cc3c64" providerId="AD" clId="Web-{AD9041D9-D422-9895-2EC6-293308113790}" dt="2021-06-05T23:11:33.906" v="0"/>
        <pc:sldMkLst>
          <pc:docMk/>
          <pc:sldMk cId="4042514987" sldId="300"/>
        </pc:sldMkLst>
      </pc:sldChg>
    </pc:docChg>
  </pc:docChgLst>
  <pc:docChgLst>
    <pc:chgData name="Ather, Usama" userId="S::uather@purdue.edu::ef7ee464-2cd5-41d7-b3ed-bc9462cc3c64" providerId="AD" clId="Web-{A5E6A346-F14E-A964-BC4B-399D438AEEA7}"/>
    <pc:docChg chg="addSld modSld">
      <pc:chgData name="Ather, Usama" userId="S::uather@purdue.edu::ef7ee464-2cd5-41d7-b3ed-bc9462cc3c64" providerId="AD" clId="Web-{A5E6A346-F14E-A964-BC4B-399D438AEEA7}" dt="2021-06-06T02:29:36.060" v="156" actId="20577"/>
      <pc:docMkLst>
        <pc:docMk/>
      </pc:docMkLst>
      <pc:sldChg chg="addSp delSp modSp add replId">
        <pc:chgData name="Ather, Usama" userId="S::uather@purdue.edu::ef7ee464-2cd5-41d7-b3ed-bc9462cc3c64" providerId="AD" clId="Web-{A5E6A346-F14E-A964-BC4B-399D438AEEA7}" dt="2021-06-06T02:21:27.606" v="66" actId="20577"/>
        <pc:sldMkLst>
          <pc:docMk/>
          <pc:sldMk cId="2548859355" sldId="308"/>
        </pc:sldMkLst>
        <pc:spChg chg="mod">
          <ac:chgData name="Ather, Usama" userId="S::uather@purdue.edu::ef7ee464-2cd5-41d7-b3ed-bc9462cc3c64" providerId="AD" clId="Web-{A5E6A346-F14E-A964-BC4B-399D438AEEA7}" dt="2021-06-06T02:21:07.278" v="51" actId="1076"/>
          <ac:spMkLst>
            <pc:docMk/>
            <pc:sldMk cId="2548859355" sldId="308"/>
            <ac:spMk id="4" creationId="{4493BD14-B960-426E-92A5-B33779D97AE3}"/>
          </ac:spMkLst>
        </pc:spChg>
        <pc:spChg chg="del">
          <ac:chgData name="Ather, Usama" userId="S::uather@purdue.edu::ef7ee464-2cd5-41d7-b3ed-bc9462cc3c64" providerId="AD" clId="Web-{A5E6A346-F14E-A964-BC4B-399D438AEEA7}" dt="2021-06-06T02:18:11.308" v="19"/>
          <ac:spMkLst>
            <pc:docMk/>
            <pc:sldMk cId="2548859355" sldId="308"/>
            <ac:spMk id="12" creationId="{7E56FD21-D01B-4414-A5EB-FFF8296FF4CF}"/>
          </ac:spMkLst>
        </pc:spChg>
        <pc:spChg chg="mod">
          <ac:chgData name="Ather, Usama" userId="S::uather@purdue.edu::ef7ee464-2cd5-41d7-b3ed-bc9462cc3c64" providerId="AD" clId="Web-{A5E6A346-F14E-A964-BC4B-399D438AEEA7}" dt="2021-06-06T02:21:27.606" v="66" actId="20577"/>
          <ac:spMkLst>
            <pc:docMk/>
            <pc:sldMk cId="2548859355" sldId="308"/>
            <ac:spMk id="375" creationId="{00000000-0000-0000-0000-000000000000}"/>
          </ac:spMkLst>
        </pc:spChg>
        <pc:picChg chg="del">
          <ac:chgData name="Ather, Usama" userId="S::uather@purdue.edu::ef7ee464-2cd5-41d7-b3ed-bc9462cc3c64" providerId="AD" clId="Web-{A5E6A346-F14E-A964-BC4B-399D438AEEA7}" dt="2021-06-06T02:12:07.736" v="2"/>
          <ac:picMkLst>
            <pc:docMk/>
            <pc:sldMk cId="2548859355" sldId="308"/>
            <ac:picMk id="2" creationId="{50139408-DFB5-4A5F-ACE1-2F0DD964F90F}"/>
          </ac:picMkLst>
        </pc:picChg>
        <pc:picChg chg="add mod">
          <ac:chgData name="Ather, Usama" userId="S::uather@purdue.edu::ef7ee464-2cd5-41d7-b3ed-bc9462cc3c64" providerId="AD" clId="Web-{A5E6A346-F14E-A964-BC4B-399D438AEEA7}" dt="2021-06-06T02:19:20.652" v="22" actId="1076"/>
          <ac:picMkLst>
            <pc:docMk/>
            <pc:sldMk cId="2548859355" sldId="308"/>
            <ac:picMk id="3" creationId="{87A28F9C-D698-411A-A4FB-3D38BD81D58A}"/>
          </ac:picMkLst>
        </pc:picChg>
        <pc:picChg chg="add mod">
          <ac:chgData name="Ather, Usama" userId="S::uather@purdue.edu::ef7ee464-2cd5-41d7-b3ed-bc9462cc3c64" providerId="AD" clId="Web-{A5E6A346-F14E-A964-BC4B-399D438AEEA7}" dt="2021-06-06T02:19:20.667" v="23" actId="1076"/>
          <ac:picMkLst>
            <pc:docMk/>
            <pc:sldMk cId="2548859355" sldId="308"/>
            <ac:picMk id="5" creationId="{D7F9F1EE-0DB8-4CBC-BB99-9BFD0518DE70}"/>
          </ac:picMkLst>
        </pc:picChg>
        <pc:picChg chg="del">
          <ac:chgData name="Ather, Usama" userId="S::uather@purdue.edu::ef7ee464-2cd5-41d7-b3ed-bc9462cc3c64" providerId="AD" clId="Web-{A5E6A346-F14E-A964-BC4B-399D438AEEA7}" dt="2021-06-06T02:12:40.689" v="8"/>
          <ac:picMkLst>
            <pc:docMk/>
            <pc:sldMk cId="2548859355" sldId="308"/>
            <ac:picMk id="7" creationId="{4F613865-0435-45C6-B023-7645496E0E4F}"/>
          </ac:picMkLst>
        </pc:picChg>
      </pc:sldChg>
      <pc:sldChg chg="addSp delSp modSp add replId">
        <pc:chgData name="Ather, Usama" userId="S::uather@purdue.edu::ef7ee464-2cd5-41d7-b3ed-bc9462cc3c64" providerId="AD" clId="Web-{A5E6A346-F14E-A964-BC4B-399D438AEEA7}" dt="2021-06-06T02:29:36.060" v="156" actId="20577"/>
        <pc:sldMkLst>
          <pc:docMk/>
          <pc:sldMk cId="3328783780" sldId="309"/>
        </pc:sldMkLst>
        <pc:spChg chg="mod">
          <ac:chgData name="Ather, Usama" userId="S::uather@purdue.edu::ef7ee464-2cd5-41d7-b3ed-bc9462cc3c64" providerId="AD" clId="Web-{A5E6A346-F14E-A964-BC4B-399D438AEEA7}" dt="2021-06-06T02:29:36.060" v="156" actId="20577"/>
          <ac:spMkLst>
            <pc:docMk/>
            <pc:sldMk cId="3328783780" sldId="309"/>
            <ac:spMk id="4" creationId="{4493BD14-B960-426E-92A5-B33779D97AE3}"/>
          </ac:spMkLst>
        </pc:spChg>
        <pc:spChg chg="del">
          <ac:chgData name="Ather, Usama" userId="S::uather@purdue.edu::ef7ee464-2cd5-41d7-b3ed-bc9462cc3c64" providerId="AD" clId="Web-{A5E6A346-F14E-A964-BC4B-399D438AEEA7}" dt="2021-06-06T02:25:47.231" v="92"/>
          <ac:spMkLst>
            <pc:docMk/>
            <pc:sldMk cId="3328783780" sldId="309"/>
            <ac:spMk id="12" creationId="{7E56FD21-D01B-4414-A5EB-FFF8296FF4CF}"/>
          </ac:spMkLst>
        </pc:spChg>
        <pc:spChg chg="mod">
          <ac:chgData name="Ather, Usama" userId="S::uather@purdue.edu::ef7ee464-2cd5-41d7-b3ed-bc9462cc3c64" providerId="AD" clId="Web-{A5E6A346-F14E-A964-BC4B-399D438AEEA7}" dt="2021-06-06T02:21:53.075" v="75" actId="20577"/>
          <ac:spMkLst>
            <pc:docMk/>
            <pc:sldMk cId="3328783780" sldId="309"/>
            <ac:spMk id="375" creationId="{00000000-0000-0000-0000-000000000000}"/>
          </ac:spMkLst>
        </pc:spChg>
        <pc:picChg chg="del">
          <ac:chgData name="Ather, Usama" userId="S::uather@purdue.edu::ef7ee464-2cd5-41d7-b3ed-bc9462cc3c64" providerId="AD" clId="Web-{A5E6A346-F14E-A964-BC4B-399D438AEEA7}" dt="2021-06-06T02:21:56.559" v="77"/>
          <ac:picMkLst>
            <pc:docMk/>
            <pc:sldMk cId="3328783780" sldId="309"/>
            <ac:picMk id="2" creationId="{50139408-DFB5-4A5F-ACE1-2F0DD964F90F}"/>
          </ac:picMkLst>
        </pc:picChg>
        <pc:picChg chg="add mod modCrop">
          <ac:chgData name="Ather, Usama" userId="S::uather@purdue.edu::ef7ee464-2cd5-41d7-b3ed-bc9462cc3c64" providerId="AD" clId="Web-{A5E6A346-F14E-A964-BC4B-399D438AEEA7}" dt="2021-06-06T02:29:03.045" v="154" actId="1076"/>
          <ac:picMkLst>
            <pc:docMk/>
            <pc:sldMk cId="3328783780" sldId="309"/>
            <ac:picMk id="3" creationId="{85624ADD-8FC2-4B37-BB29-FCAC5FB6EA6D}"/>
          </ac:picMkLst>
        </pc:picChg>
        <pc:picChg chg="del">
          <ac:chgData name="Ather, Usama" userId="S::uather@purdue.edu::ef7ee464-2cd5-41d7-b3ed-bc9462cc3c64" providerId="AD" clId="Web-{A5E6A346-F14E-A964-BC4B-399D438AEEA7}" dt="2021-06-06T02:21:56.559" v="76"/>
          <ac:picMkLst>
            <pc:docMk/>
            <pc:sldMk cId="3328783780" sldId="309"/>
            <ac:picMk id="7" creationId="{4F613865-0435-45C6-B023-7645496E0E4F}"/>
          </ac:picMkLst>
        </pc:picChg>
      </pc:sldChg>
    </pc:docChg>
  </pc:docChgLst>
  <pc:docChgLst>
    <pc:chgData name="Garg, Harshul" userId="e796afa7-f542-4ba8-8015-48f06d989579" providerId="ADAL" clId="{E762AEDC-55E8-4859-86F3-1F5D88FCA199}"/>
    <pc:docChg chg="modSld">
      <pc:chgData name="Garg, Harshul" userId="e796afa7-f542-4ba8-8015-48f06d989579" providerId="ADAL" clId="{E762AEDC-55E8-4859-86F3-1F5D88FCA199}" dt="2021-06-08T15:29:27.076" v="2"/>
      <pc:docMkLst>
        <pc:docMk/>
      </pc:docMkLst>
      <pc:sldChg chg="modTransition modAnim">
        <pc:chgData name="Garg, Harshul" userId="e796afa7-f542-4ba8-8015-48f06d989579" providerId="ADAL" clId="{E762AEDC-55E8-4859-86F3-1F5D88FCA199}" dt="2021-06-08T15:29:27.076" v="2"/>
        <pc:sldMkLst>
          <pc:docMk/>
          <pc:sldMk cId="1124151844" sldId="318"/>
        </pc:sldMkLst>
      </pc:sldChg>
    </pc:docChg>
  </pc:docChgLst>
  <pc:docChgLst>
    <pc:chgData name="Ather, Usama" userId="S::uather@purdue.edu::ef7ee464-2cd5-41d7-b3ed-bc9462cc3c64" providerId="AD" clId="Web-{A3595B03-D141-6198-9F2D-D2FA20A0DA82}"/>
    <pc:docChg chg="modSld">
      <pc:chgData name="Ather, Usama" userId="S::uather@purdue.edu::ef7ee464-2cd5-41d7-b3ed-bc9462cc3c64" providerId="AD" clId="Web-{A3595B03-D141-6198-9F2D-D2FA20A0DA82}" dt="2021-06-08T03:23:28.633" v="98" actId="20577"/>
      <pc:docMkLst>
        <pc:docMk/>
      </pc:docMkLst>
      <pc:sldChg chg="modSp">
        <pc:chgData name="Ather, Usama" userId="S::uather@purdue.edu::ef7ee464-2cd5-41d7-b3ed-bc9462cc3c64" providerId="AD" clId="Web-{A3595B03-D141-6198-9F2D-D2FA20A0DA82}" dt="2021-06-08T03:23:28.633" v="98" actId="20577"/>
        <pc:sldMkLst>
          <pc:docMk/>
          <pc:sldMk cId="3939608713" sldId="303"/>
        </pc:sldMkLst>
        <pc:spChg chg="mod">
          <ac:chgData name="Ather, Usama" userId="S::uather@purdue.edu::ef7ee464-2cd5-41d7-b3ed-bc9462cc3c64" providerId="AD" clId="Web-{A3595B03-D141-6198-9F2D-D2FA20A0DA82}" dt="2021-06-08T03:23:28.633" v="98" actId="20577"/>
          <ac:spMkLst>
            <pc:docMk/>
            <pc:sldMk cId="3939608713" sldId="303"/>
            <ac:spMk id="8" creationId="{629B3B01-6336-49A5-97E3-66864D43D30F}"/>
          </ac:spMkLst>
        </pc:spChg>
      </pc:sldChg>
      <pc:sldChg chg="addSp delSp modSp">
        <pc:chgData name="Ather, Usama" userId="S::uather@purdue.edu::ef7ee464-2cd5-41d7-b3ed-bc9462cc3c64" providerId="AD" clId="Web-{A3595B03-D141-6198-9F2D-D2FA20A0DA82}" dt="2021-06-08T02:34:02.562" v="94" actId="1076"/>
        <pc:sldMkLst>
          <pc:docMk/>
          <pc:sldMk cId="3328783780" sldId="309"/>
        </pc:sldMkLst>
        <pc:spChg chg="add del">
          <ac:chgData name="Ather, Usama" userId="S::uather@purdue.edu::ef7ee464-2cd5-41d7-b3ed-bc9462cc3c64" providerId="AD" clId="Web-{A3595B03-D141-6198-9F2D-D2FA20A0DA82}" dt="2021-06-08T02:32:57.156" v="83"/>
          <ac:spMkLst>
            <pc:docMk/>
            <pc:sldMk cId="3328783780" sldId="309"/>
            <ac:spMk id="2" creationId="{FDF44AE2-B4C8-4E4D-915F-15D8D9ED0580}"/>
          </ac:spMkLst>
        </pc:spChg>
        <pc:spChg chg="mod">
          <ac:chgData name="Ather, Usama" userId="S::uather@purdue.edu::ef7ee464-2cd5-41d7-b3ed-bc9462cc3c64" providerId="AD" clId="Web-{A3595B03-D141-6198-9F2D-D2FA20A0DA82}" dt="2021-06-08T02:32:51.391" v="81" actId="20577"/>
          <ac:spMkLst>
            <pc:docMk/>
            <pc:sldMk cId="3328783780" sldId="309"/>
            <ac:spMk id="4" creationId="{4493BD14-B960-426E-92A5-B33779D97AE3}"/>
          </ac:spMkLst>
        </pc:spChg>
        <pc:spChg chg="add mod">
          <ac:chgData name="Ather, Usama" userId="S::uather@purdue.edu::ef7ee464-2cd5-41d7-b3ed-bc9462cc3c64" providerId="AD" clId="Web-{A3595B03-D141-6198-9F2D-D2FA20A0DA82}" dt="2021-06-08T02:34:02.562" v="94" actId="1076"/>
          <ac:spMkLst>
            <pc:docMk/>
            <pc:sldMk cId="3328783780" sldId="309"/>
            <ac:spMk id="5" creationId="{545AAA8D-4E3E-4B5F-A778-A0AA959E1621}"/>
          </ac:spMkLst>
        </pc:spChg>
      </pc:sldChg>
    </pc:docChg>
  </pc:docChgLst>
  <pc:docChgLst>
    <pc:chgData name="Anisha Santosh Desai" userId="f850e89a-35a4-412e-b910-1aae7380cd52" providerId="ADAL" clId="{96BE7B49-FA69-4AFD-8C2D-7AF1068E4CB8}"/>
    <pc:docChg chg="modSld">
      <pc:chgData name="Anisha Santosh Desai" userId="f850e89a-35a4-412e-b910-1aae7380cd52" providerId="ADAL" clId="{96BE7B49-FA69-4AFD-8C2D-7AF1068E4CB8}" dt="2021-06-08T15:28:56.531" v="4" actId="207"/>
      <pc:docMkLst>
        <pc:docMk/>
      </pc:docMkLst>
      <pc:sldChg chg="modSp">
        <pc:chgData name="Anisha Santosh Desai" userId="f850e89a-35a4-412e-b910-1aae7380cd52" providerId="ADAL" clId="{96BE7B49-FA69-4AFD-8C2D-7AF1068E4CB8}" dt="2021-06-08T15:28:33.245" v="0" actId="207"/>
        <pc:sldMkLst>
          <pc:docMk/>
          <pc:sldMk cId="720797218" sldId="310"/>
        </pc:sldMkLst>
        <pc:spChg chg="mod">
          <ac:chgData name="Anisha Santosh Desai" userId="f850e89a-35a4-412e-b910-1aae7380cd52" providerId="ADAL" clId="{96BE7B49-FA69-4AFD-8C2D-7AF1068E4CB8}" dt="2021-06-08T15:28:33.245" v="0" actId="207"/>
          <ac:spMkLst>
            <pc:docMk/>
            <pc:sldMk cId="720797218" sldId="310"/>
            <ac:spMk id="3" creationId="{7F2CA35D-AE53-4288-9073-539904C610CC}"/>
          </ac:spMkLst>
        </pc:spChg>
      </pc:sldChg>
      <pc:sldChg chg="modSp">
        <pc:chgData name="Anisha Santosh Desai" userId="f850e89a-35a4-412e-b910-1aae7380cd52" providerId="ADAL" clId="{96BE7B49-FA69-4AFD-8C2D-7AF1068E4CB8}" dt="2021-06-08T15:28:38.874" v="1" actId="207"/>
        <pc:sldMkLst>
          <pc:docMk/>
          <pc:sldMk cId="889540639" sldId="312"/>
        </pc:sldMkLst>
        <pc:spChg chg="mod">
          <ac:chgData name="Anisha Santosh Desai" userId="f850e89a-35a4-412e-b910-1aae7380cd52" providerId="ADAL" clId="{96BE7B49-FA69-4AFD-8C2D-7AF1068E4CB8}" dt="2021-06-08T15:28:38.874" v="1" actId="207"/>
          <ac:spMkLst>
            <pc:docMk/>
            <pc:sldMk cId="889540639" sldId="312"/>
            <ac:spMk id="9" creationId="{F1420509-9EB3-458B-94C9-8D803F23FC71}"/>
          </ac:spMkLst>
        </pc:spChg>
      </pc:sldChg>
      <pc:sldChg chg="modSp">
        <pc:chgData name="Anisha Santosh Desai" userId="f850e89a-35a4-412e-b910-1aae7380cd52" providerId="ADAL" clId="{96BE7B49-FA69-4AFD-8C2D-7AF1068E4CB8}" dt="2021-06-08T15:28:44.462" v="2" actId="207"/>
        <pc:sldMkLst>
          <pc:docMk/>
          <pc:sldMk cId="2843170680" sldId="313"/>
        </pc:sldMkLst>
        <pc:spChg chg="mod">
          <ac:chgData name="Anisha Santosh Desai" userId="f850e89a-35a4-412e-b910-1aae7380cd52" providerId="ADAL" clId="{96BE7B49-FA69-4AFD-8C2D-7AF1068E4CB8}" dt="2021-06-08T15:28:44.462" v="2" actId="207"/>
          <ac:spMkLst>
            <pc:docMk/>
            <pc:sldMk cId="2843170680" sldId="313"/>
            <ac:spMk id="5" creationId="{0F343889-2E41-4255-BD98-916EE633D4E8}"/>
          </ac:spMkLst>
        </pc:spChg>
      </pc:sldChg>
      <pc:sldChg chg="modSp">
        <pc:chgData name="Anisha Santosh Desai" userId="f850e89a-35a4-412e-b910-1aae7380cd52" providerId="ADAL" clId="{96BE7B49-FA69-4AFD-8C2D-7AF1068E4CB8}" dt="2021-06-08T15:28:51.156" v="3" actId="207"/>
        <pc:sldMkLst>
          <pc:docMk/>
          <pc:sldMk cId="4253590186" sldId="314"/>
        </pc:sldMkLst>
        <pc:spChg chg="mod">
          <ac:chgData name="Anisha Santosh Desai" userId="f850e89a-35a4-412e-b910-1aae7380cd52" providerId="ADAL" clId="{96BE7B49-FA69-4AFD-8C2D-7AF1068E4CB8}" dt="2021-06-08T15:28:51.156" v="3" actId="207"/>
          <ac:spMkLst>
            <pc:docMk/>
            <pc:sldMk cId="4253590186" sldId="314"/>
            <ac:spMk id="6" creationId="{A01D987C-4E86-4BE5-AC0F-D19759A1443B}"/>
          </ac:spMkLst>
        </pc:spChg>
      </pc:sldChg>
      <pc:sldChg chg="modSp">
        <pc:chgData name="Anisha Santosh Desai" userId="f850e89a-35a4-412e-b910-1aae7380cd52" providerId="ADAL" clId="{96BE7B49-FA69-4AFD-8C2D-7AF1068E4CB8}" dt="2021-06-08T15:28:56.531" v="4" actId="207"/>
        <pc:sldMkLst>
          <pc:docMk/>
          <pc:sldMk cId="417179262" sldId="315"/>
        </pc:sldMkLst>
        <pc:spChg chg="mod">
          <ac:chgData name="Anisha Santosh Desai" userId="f850e89a-35a4-412e-b910-1aae7380cd52" providerId="ADAL" clId="{96BE7B49-FA69-4AFD-8C2D-7AF1068E4CB8}" dt="2021-06-08T15:28:56.531" v="4" actId="207"/>
          <ac:spMkLst>
            <pc:docMk/>
            <pc:sldMk cId="417179262" sldId="315"/>
            <ac:spMk id="6" creationId="{9BC8FB5E-54BF-4751-93FE-FA979453BE8E}"/>
          </ac:spMkLst>
        </pc:spChg>
      </pc:sldChg>
    </pc:docChg>
  </pc:docChgLst>
  <pc:docChgLst>
    <pc:chgData name="Hasit Yarlagadda" userId="S::hyarlaga@purdue.edu::b995f8f5-0c2b-4215-a32d-e771b21a1eec" providerId="AD" clId="Web-{000B9D24-63F7-4EC7-B8DF-8159B61CE645}"/>
    <pc:docChg chg="modSld">
      <pc:chgData name="Hasit Yarlagadda" userId="S::hyarlaga@purdue.edu::b995f8f5-0c2b-4215-a32d-e771b21a1eec" providerId="AD" clId="Web-{000B9D24-63F7-4EC7-B8DF-8159B61CE645}" dt="2021-06-06T19:09:46.683" v="23" actId="20577"/>
      <pc:docMkLst>
        <pc:docMk/>
      </pc:docMkLst>
      <pc:sldChg chg="modSp">
        <pc:chgData name="Hasit Yarlagadda" userId="S::hyarlaga@purdue.edu::b995f8f5-0c2b-4215-a32d-e771b21a1eec" providerId="AD" clId="Web-{000B9D24-63F7-4EC7-B8DF-8159B61CE645}" dt="2021-06-06T19:09:46.683" v="23" actId="20577"/>
        <pc:sldMkLst>
          <pc:docMk/>
          <pc:sldMk cId="3634266493" sldId="319"/>
        </pc:sldMkLst>
        <pc:spChg chg="mod">
          <ac:chgData name="Hasit Yarlagadda" userId="S::hyarlaga@purdue.edu::b995f8f5-0c2b-4215-a32d-e771b21a1eec" providerId="AD" clId="Web-{000B9D24-63F7-4EC7-B8DF-8159B61CE645}" dt="2021-06-06T19:09:46.683" v="23" actId="20577"/>
          <ac:spMkLst>
            <pc:docMk/>
            <pc:sldMk cId="3634266493" sldId="319"/>
            <ac:spMk id="4" creationId="{F8286351-C202-4B8F-8A8A-86DF5166D7E5}"/>
          </ac:spMkLst>
        </pc:spChg>
      </pc:sldChg>
    </pc:docChg>
  </pc:docChgLst>
  <pc:docChgLst>
    <pc:chgData name="Anisha Santosh Desai" userId="S::desai131@purdue.edu::f850e89a-35a4-412e-b910-1aae7380cd52" providerId="AD" clId="Web-{676B9A52-E2FB-4019-9CF3-1B5EFA86A9CF}"/>
    <pc:docChg chg="modSld">
      <pc:chgData name="Anisha Santosh Desai" userId="S::desai131@purdue.edu::f850e89a-35a4-412e-b910-1aae7380cd52" providerId="AD" clId="Web-{676B9A52-E2FB-4019-9CF3-1B5EFA86A9CF}" dt="2021-06-08T15:27:04.022" v="1" actId="20577"/>
      <pc:docMkLst>
        <pc:docMk/>
      </pc:docMkLst>
      <pc:sldChg chg="modSp">
        <pc:chgData name="Anisha Santosh Desai" userId="S::desai131@purdue.edu::f850e89a-35a4-412e-b910-1aae7380cd52" providerId="AD" clId="Web-{676B9A52-E2FB-4019-9CF3-1B5EFA86A9CF}" dt="2021-06-08T15:27:04.022" v="1" actId="20577"/>
        <pc:sldMkLst>
          <pc:docMk/>
          <pc:sldMk cId="2037070701" sldId="307"/>
        </pc:sldMkLst>
        <pc:spChg chg="mod">
          <ac:chgData name="Anisha Santosh Desai" userId="S::desai131@purdue.edu::f850e89a-35a4-412e-b910-1aae7380cd52" providerId="AD" clId="Web-{676B9A52-E2FB-4019-9CF3-1B5EFA86A9CF}" dt="2021-06-08T15:27:04.022" v="1" actId="20577"/>
          <ac:spMkLst>
            <pc:docMk/>
            <pc:sldMk cId="2037070701" sldId="307"/>
            <ac:spMk id="2" creationId="{77FB12BE-2778-4D31-866F-1C84D29D7D32}"/>
          </ac:spMkLst>
        </pc:spChg>
      </pc:sldChg>
    </pc:docChg>
  </pc:docChgLst>
  <pc:docChgLst>
    <pc:chgData name="Kaushal, Esha" userId="90275477-4e8d-40c7-85bc-cb1f34dcf27e" providerId="ADAL" clId="{852B343C-33F6-403D-8272-356A1B75EBD0}"/>
    <pc:docChg chg="undo custSel addSld delSld modSld">
      <pc:chgData name="Kaushal, Esha" userId="90275477-4e8d-40c7-85bc-cb1f34dcf27e" providerId="ADAL" clId="{852B343C-33F6-403D-8272-356A1B75EBD0}" dt="2021-06-08T04:11:24.880" v="1035" actId="20577"/>
      <pc:docMkLst>
        <pc:docMk/>
      </pc:docMkLst>
      <pc:sldChg chg="del">
        <pc:chgData name="Kaushal, Esha" userId="90275477-4e8d-40c7-85bc-cb1f34dcf27e" providerId="ADAL" clId="{852B343C-33F6-403D-8272-356A1B75EBD0}" dt="2021-06-06T14:27:58.667" v="450" actId="47"/>
        <pc:sldMkLst>
          <pc:docMk/>
          <pc:sldMk cId="0" sldId="257"/>
        </pc:sldMkLst>
      </pc:sldChg>
      <pc:sldChg chg="del">
        <pc:chgData name="Kaushal, Esha" userId="90275477-4e8d-40c7-85bc-cb1f34dcf27e" providerId="ADAL" clId="{852B343C-33F6-403D-8272-356A1B75EBD0}" dt="2021-06-06T14:28:04.745" v="452" actId="47"/>
        <pc:sldMkLst>
          <pc:docMk/>
          <pc:sldMk cId="0" sldId="258"/>
        </pc:sldMkLst>
      </pc:sldChg>
      <pc:sldChg chg="del">
        <pc:chgData name="Kaushal, Esha" userId="90275477-4e8d-40c7-85bc-cb1f34dcf27e" providerId="ADAL" clId="{852B343C-33F6-403D-8272-356A1B75EBD0}" dt="2021-06-08T04:00:11.078" v="970" actId="47"/>
        <pc:sldMkLst>
          <pc:docMk/>
          <pc:sldMk cId="0" sldId="262"/>
        </pc:sldMkLst>
      </pc:sldChg>
      <pc:sldChg chg="del">
        <pc:chgData name="Kaushal, Esha" userId="90275477-4e8d-40c7-85bc-cb1f34dcf27e" providerId="ADAL" clId="{852B343C-33F6-403D-8272-356A1B75EBD0}" dt="2021-06-08T04:00:11.078" v="970" actId="47"/>
        <pc:sldMkLst>
          <pc:docMk/>
          <pc:sldMk cId="0" sldId="263"/>
        </pc:sldMkLst>
      </pc:sldChg>
      <pc:sldChg chg="del">
        <pc:chgData name="Kaushal, Esha" userId="90275477-4e8d-40c7-85bc-cb1f34dcf27e" providerId="ADAL" clId="{852B343C-33F6-403D-8272-356A1B75EBD0}" dt="2021-06-08T04:00:11.078" v="970" actId="47"/>
        <pc:sldMkLst>
          <pc:docMk/>
          <pc:sldMk cId="0" sldId="264"/>
        </pc:sldMkLst>
      </pc:sldChg>
      <pc:sldChg chg="del">
        <pc:chgData name="Kaushal, Esha" userId="90275477-4e8d-40c7-85bc-cb1f34dcf27e" providerId="ADAL" clId="{852B343C-33F6-403D-8272-356A1B75EBD0}" dt="2021-06-08T04:00:11.078" v="970" actId="47"/>
        <pc:sldMkLst>
          <pc:docMk/>
          <pc:sldMk cId="0" sldId="265"/>
        </pc:sldMkLst>
      </pc:sldChg>
      <pc:sldChg chg="del">
        <pc:chgData name="Kaushal, Esha" userId="90275477-4e8d-40c7-85bc-cb1f34dcf27e" providerId="ADAL" clId="{852B343C-33F6-403D-8272-356A1B75EBD0}" dt="2021-06-08T04:00:11.078" v="970" actId="47"/>
        <pc:sldMkLst>
          <pc:docMk/>
          <pc:sldMk cId="0" sldId="266"/>
        </pc:sldMkLst>
      </pc:sldChg>
      <pc:sldChg chg="del">
        <pc:chgData name="Kaushal, Esha" userId="90275477-4e8d-40c7-85bc-cb1f34dcf27e" providerId="ADAL" clId="{852B343C-33F6-403D-8272-356A1B75EBD0}" dt="2021-06-08T04:00:11.078" v="970" actId="47"/>
        <pc:sldMkLst>
          <pc:docMk/>
          <pc:sldMk cId="0" sldId="267"/>
        </pc:sldMkLst>
      </pc:sldChg>
      <pc:sldChg chg="del">
        <pc:chgData name="Kaushal, Esha" userId="90275477-4e8d-40c7-85bc-cb1f34dcf27e" providerId="ADAL" clId="{852B343C-33F6-403D-8272-356A1B75EBD0}" dt="2021-06-08T04:00:11.078" v="970" actId="47"/>
        <pc:sldMkLst>
          <pc:docMk/>
          <pc:sldMk cId="0" sldId="268"/>
        </pc:sldMkLst>
      </pc:sldChg>
      <pc:sldChg chg="del">
        <pc:chgData name="Kaushal, Esha" userId="90275477-4e8d-40c7-85bc-cb1f34dcf27e" providerId="ADAL" clId="{852B343C-33F6-403D-8272-356A1B75EBD0}" dt="2021-06-08T04:00:11.078" v="970" actId="47"/>
        <pc:sldMkLst>
          <pc:docMk/>
          <pc:sldMk cId="0" sldId="269"/>
        </pc:sldMkLst>
      </pc:sldChg>
      <pc:sldChg chg="del">
        <pc:chgData name="Kaushal, Esha" userId="90275477-4e8d-40c7-85bc-cb1f34dcf27e" providerId="ADAL" clId="{852B343C-33F6-403D-8272-356A1B75EBD0}" dt="2021-06-08T04:00:11.078" v="970" actId="47"/>
        <pc:sldMkLst>
          <pc:docMk/>
          <pc:sldMk cId="0" sldId="270"/>
        </pc:sldMkLst>
      </pc:sldChg>
      <pc:sldChg chg="del">
        <pc:chgData name="Kaushal, Esha" userId="90275477-4e8d-40c7-85bc-cb1f34dcf27e" providerId="ADAL" clId="{852B343C-33F6-403D-8272-356A1B75EBD0}" dt="2021-06-08T04:00:11.078" v="970" actId="47"/>
        <pc:sldMkLst>
          <pc:docMk/>
          <pc:sldMk cId="0" sldId="271"/>
        </pc:sldMkLst>
      </pc:sldChg>
      <pc:sldChg chg="del">
        <pc:chgData name="Kaushal, Esha" userId="90275477-4e8d-40c7-85bc-cb1f34dcf27e" providerId="ADAL" clId="{852B343C-33F6-403D-8272-356A1B75EBD0}" dt="2021-06-08T04:00:11.078" v="970" actId="47"/>
        <pc:sldMkLst>
          <pc:docMk/>
          <pc:sldMk cId="0" sldId="272"/>
        </pc:sldMkLst>
      </pc:sldChg>
      <pc:sldChg chg="del">
        <pc:chgData name="Kaushal, Esha" userId="90275477-4e8d-40c7-85bc-cb1f34dcf27e" providerId="ADAL" clId="{852B343C-33F6-403D-8272-356A1B75EBD0}" dt="2021-06-08T04:00:11.078" v="970" actId="47"/>
        <pc:sldMkLst>
          <pc:docMk/>
          <pc:sldMk cId="3015738988" sldId="273"/>
        </pc:sldMkLst>
      </pc:sldChg>
      <pc:sldChg chg="del">
        <pc:chgData name="Kaushal, Esha" userId="90275477-4e8d-40c7-85bc-cb1f34dcf27e" providerId="ADAL" clId="{852B343C-33F6-403D-8272-356A1B75EBD0}" dt="2021-06-08T04:00:11.078" v="970" actId="47"/>
        <pc:sldMkLst>
          <pc:docMk/>
          <pc:sldMk cId="0" sldId="274"/>
        </pc:sldMkLst>
      </pc:sldChg>
      <pc:sldChg chg="del">
        <pc:chgData name="Kaushal, Esha" userId="90275477-4e8d-40c7-85bc-cb1f34dcf27e" providerId="ADAL" clId="{852B343C-33F6-403D-8272-356A1B75EBD0}" dt="2021-06-08T04:00:11.078" v="970" actId="47"/>
        <pc:sldMkLst>
          <pc:docMk/>
          <pc:sldMk cId="0" sldId="275"/>
        </pc:sldMkLst>
      </pc:sldChg>
      <pc:sldChg chg="del">
        <pc:chgData name="Kaushal, Esha" userId="90275477-4e8d-40c7-85bc-cb1f34dcf27e" providerId="ADAL" clId="{852B343C-33F6-403D-8272-356A1B75EBD0}" dt="2021-06-08T04:00:11.078" v="970" actId="47"/>
        <pc:sldMkLst>
          <pc:docMk/>
          <pc:sldMk cId="0" sldId="276"/>
        </pc:sldMkLst>
      </pc:sldChg>
      <pc:sldChg chg="del">
        <pc:chgData name="Kaushal, Esha" userId="90275477-4e8d-40c7-85bc-cb1f34dcf27e" providerId="ADAL" clId="{852B343C-33F6-403D-8272-356A1B75EBD0}" dt="2021-06-08T04:00:11.078" v="970" actId="47"/>
        <pc:sldMkLst>
          <pc:docMk/>
          <pc:sldMk cId="0" sldId="277"/>
        </pc:sldMkLst>
      </pc:sldChg>
      <pc:sldChg chg="delSp del mod">
        <pc:chgData name="Kaushal, Esha" userId="90275477-4e8d-40c7-85bc-cb1f34dcf27e" providerId="ADAL" clId="{852B343C-33F6-403D-8272-356A1B75EBD0}" dt="2021-06-08T04:05:08.324" v="1013" actId="47"/>
        <pc:sldMkLst>
          <pc:docMk/>
          <pc:sldMk cId="0" sldId="278"/>
        </pc:sldMkLst>
        <pc:picChg chg="del">
          <ac:chgData name="Kaushal, Esha" userId="90275477-4e8d-40c7-85bc-cb1f34dcf27e" providerId="ADAL" clId="{852B343C-33F6-403D-8272-356A1B75EBD0}" dt="2021-06-08T04:04:17.927" v="1005" actId="21"/>
          <ac:picMkLst>
            <pc:docMk/>
            <pc:sldMk cId="0" sldId="278"/>
            <ac:picMk id="311" creationId="{00000000-0000-0000-0000-000000000000}"/>
          </ac:picMkLst>
        </pc:picChg>
      </pc:sldChg>
      <pc:sldChg chg="del">
        <pc:chgData name="Kaushal, Esha" userId="90275477-4e8d-40c7-85bc-cb1f34dcf27e" providerId="ADAL" clId="{852B343C-33F6-403D-8272-356A1B75EBD0}" dt="2021-06-08T04:00:11.078" v="970" actId="47"/>
        <pc:sldMkLst>
          <pc:docMk/>
          <pc:sldMk cId="0" sldId="279"/>
        </pc:sldMkLst>
      </pc:sldChg>
      <pc:sldChg chg="del">
        <pc:chgData name="Kaushal, Esha" userId="90275477-4e8d-40c7-85bc-cb1f34dcf27e" providerId="ADAL" clId="{852B343C-33F6-403D-8272-356A1B75EBD0}" dt="2021-06-08T04:00:11.078" v="970" actId="47"/>
        <pc:sldMkLst>
          <pc:docMk/>
          <pc:sldMk cId="0" sldId="280"/>
        </pc:sldMkLst>
      </pc:sldChg>
      <pc:sldChg chg="del">
        <pc:chgData name="Kaushal, Esha" userId="90275477-4e8d-40c7-85bc-cb1f34dcf27e" providerId="ADAL" clId="{852B343C-33F6-403D-8272-356A1B75EBD0}" dt="2021-06-08T04:00:11.078" v="970" actId="47"/>
        <pc:sldMkLst>
          <pc:docMk/>
          <pc:sldMk cId="0" sldId="281"/>
        </pc:sldMkLst>
      </pc:sldChg>
      <pc:sldChg chg="del">
        <pc:chgData name="Kaushal, Esha" userId="90275477-4e8d-40c7-85bc-cb1f34dcf27e" providerId="ADAL" clId="{852B343C-33F6-403D-8272-356A1B75EBD0}" dt="2021-06-08T04:00:11.078" v="970" actId="47"/>
        <pc:sldMkLst>
          <pc:docMk/>
          <pc:sldMk cId="0" sldId="282"/>
        </pc:sldMkLst>
      </pc:sldChg>
      <pc:sldChg chg="del">
        <pc:chgData name="Kaushal, Esha" userId="90275477-4e8d-40c7-85bc-cb1f34dcf27e" providerId="ADAL" clId="{852B343C-33F6-403D-8272-356A1B75EBD0}" dt="2021-06-08T04:00:11.078" v="970" actId="47"/>
        <pc:sldMkLst>
          <pc:docMk/>
          <pc:sldMk cId="0" sldId="283"/>
        </pc:sldMkLst>
      </pc:sldChg>
      <pc:sldChg chg="del">
        <pc:chgData name="Kaushal, Esha" userId="90275477-4e8d-40c7-85bc-cb1f34dcf27e" providerId="ADAL" clId="{852B343C-33F6-403D-8272-356A1B75EBD0}" dt="2021-06-08T04:00:11.078" v="970" actId="47"/>
        <pc:sldMkLst>
          <pc:docMk/>
          <pc:sldMk cId="0" sldId="284"/>
        </pc:sldMkLst>
      </pc:sldChg>
      <pc:sldChg chg="del">
        <pc:chgData name="Kaushal, Esha" userId="90275477-4e8d-40c7-85bc-cb1f34dcf27e" providerId="ADAL" clId="{852B343C-33F6-403D-8272-356A1B75EBD0}" dt="2021-06-08T04:00:11.078" v="970" actId="47"/>
        <pc:sldMkLst>
          <pc:docMk/>
          <pc:sldMk cId="0" sldId="285"/>
        </pc:sldMkLst>
      </pc:sldChg>
      <pc:sldChg chg="del">
        <pc:chgData name="Kaushal, Esha" userId="90275477-4e8d-40c7-85bc-cb1f34dcf27e" providerId="ADAL" clId="{852B343C-33F6-403D-8272-356A1B75EBD0}" dt="2021-06-08T04:00:11.078" v="970" actId="47"/>
        <pc:sldMkLst>
          <pc:docMk/>
          <pc:sldMk cId="0" sldId="286"/>
        </pc:sldMkLst>
      </pc:sldChg>
      <pc:sldChg chg="del">
        <pc:chgData name="Kaushal, Esha" userId="90275477-4e8d-40c7-85bc-cb1f34dcf27e" providerId="ADAL" clId="{852B343C-33F6-403D-8272-356A1B75EBD0}" dt="2021-06-08T04:00:18.543" v="971" actId="47"/>
        <pc:sldMkLst>
          <pc:docMk/>
          <pc:sldMk cId="0" sldId="287"/>
        </pc:sldMkLst>
      </pc:sldChg>
      <pc:sldChg chg="del">
        <pc:chgData name="Kaushal, Esha" userId="90275477-4e8d-40c7-85bc-cb1f34dcf27e" providerId="ADAL" clId="{852B343C-33F6-403D-8272-356A1B75EBD0}" dt="2021-06-08T04:00:18.543" v="971" actId="47"/>
        <pc:sldMkLst>
          <pc:docMk/>
          <pc:sldMk cId="0" sldId="288"/>
        </pc:sldMkLst>
      </pc:sldChg>
      <pc:sldChg chg="del">
        <pc:chgData name="Kaushal, Esha" userId="90275477-4e8d-40c7-85bc-cb1f34dcf27e" providerId="ADAL" clId="{852B343C-33F6-403D-8272-356A1B75EBD0}" dt="2021-06-08T04:00:18.543" v="971" actId="47"/>
        <pc:sldMkLst>
          <pc:docMk/>
          <pc:sldMk cId="0" sldId="289"/>
        </pc:sldMkLst>
      </pc:sldChg>
      <pc:sldChg chg="del">
        <pc:chgData name="Kaushal, Esha" userId="90275477-4e8d-40c7-85bc-cb1f34dcf27e" providerId="ADAL" clId="{852B343C-33F6-403D-8272-356A1B75EBD0}" dt="2021-06-08T04:00:18.543" v="971" actId="47"/>
        <pc:sldMkLst>
          <pc:docMk/>
          <pc:sldMk cId="0" sldId="290"/>
        </pc:sldMkLst>
      </pc:sldChg>
      <pc:sldChg chg="del">
        <pc:chgData name="Kaushal, Esha" userId="90275477-4e8d-40c7-85bc-cb1f34dcf27e" providerId="ADAL" clId="{852B343C-33F6-403D-8272-356A1B75EBD0}" dt="2021-06-08T04:00:18.543" v="971" actId="47"/>
        <pc:sldMkLst>
          <pc:docMk/>
          <pc:sldMk cId="0" sldId="291"/>
        </pc:sldMkLst>
      </pc:sldChg>
      <pc:sldChg chg="del">
        <pc:chgData name="Kaushal, Esha" userId="90275477-4e8d-40c7-85bc-cb1f34dcf27e" providerId="ADAL" clId="{852B343C-33F6-403D-8272-356A1B75EBD0}" dt="2021-06-08T04:00:18.543" v="971" actId="47"/>
        <pc:sldMkLst>
          <pc:docMk/>
          <pc:sldMk cId="0" sldId="292"/>
        </pc:sldMkLst>
      </pc:sldChg>
      <pc:sldChg chg="del">
        <pc:chgData name="Kaushal, Esha" userId="90275477-4e8d-40c7-85bc-cb1f34dcf27e" providerId="ADAL" clId="{852B343C-33F6-403D-8272-356A1B75EBD0}" dt="2021-06-08T04:00:18.543" v="971" actId="47"/>
        <pc:sldMkLst>
          <pc:docMk/>
          <pc:sldMk cId="0" sldId="293"/>
        </pc:sldMkLst>
      </pc:sldChg>
      <pc:sldChg chg="del">
        <pc:chgData name="Kaushal, Esha" userId="90275477-4e8d-40c7-85bc-cb1f34dcf27e" providerId="ADAL" clId="{852B343C-33F6-403D-8272-356A1B75EBD0}" dt="2021-06-08T04:00:18.543" v="971" actId="47"/>
        <pc:sldMkLst>
          <pc:docMk/>
          <pc:sldMk cId="0" sldId="294"/>
        </pc:sldMkLst>
      </pc:sldChg>
      <pc:sldChg chg="del">
        <pc:chgData name="Kaushal, Esha" userId="90275477-4e8d-40c7-85bc-cb1f34dcf27e" providerId="ADAL" clId="{852B343C-33F6-403D-8272-356A1B75EBD0}" dt="2021-06-06T00:35:34.159" v="445" actId="47"/>
        <pc:sldMkLst>
          <pc:docMk/>
          <pc:sldMk cId="1464799017" sldId="297"/>
        </pc:sldMkLst>
      </pc:sldChg>
      <pc:sldChg chg="addSp modSp del mod">
        <pc:chgData name="Kaushal, Esha" userId="90275477-4e8d-40c7-85bc-cb1f34dcf27e" providerId="ADAL" clId="{852B343C-33F6-403D-8272-356A1B75EBD0}" dt="2021-06-07T19:17:18.291" v="565" actId="47"/>
        <pc:sldMkLst>
          <pc:docMk/>
          <pc:sldMk cId="1262802373" sldId="299"/>
        </pc:sldMkLst>
        <pc:spChg chg="add mod">
          <ac:chgData name="Kaushal, Esha" userId="90275477-4e8d-40c7-85bc-cb1f34dcf27e" providerId="ADAL" clId="{852B343C-33F6-403D-8272-356A1B75EBD0}" dt="2021-06-05T03:11:01.908" v="443" actId="20577"/>
          <ac:spMkLst>
            <pc:docMk/>
            <pc:sldMk cId="1262802373" sldId="299"/>
            <ac:spMk id="4" creationId="{0D9C7032-0E29-4791-8A46-7439641EB558}"/>
          </ac:spMkLst>
        </pc:spChg>
      </pc:sldChg>
      <pc:sldChg chg="del">
        <pc:chgData name="Kaushal, Esha" userId="90275477-4e8d-40c7-85bc-cb1f34dcf27e" providerId="ADAL" clId="{852B343C-33F6-403D-8272-356A1B75EBD0}" dt="2021-06-06T14:28:02.743" v="451" actId="47"/>
        <pc:sldMkLst>
          <pc:docMk/>
          <pc:sldMk cId="4042514987" sldId="300"/>
        </pc:sldMkLst>
      </pc:sldChg>
      <pc:sldChg chg="modSp del mod">
        <pc:chgData name="Kaushal, Esha" userId="90275477-4e8d-40c7-85bc-cb1f34dcf27e" providerId="ADAL" clId="{852B343C-33F6-403D-8272-356A1B75EBD0}" dt="2021-06-08T02:48:35.593" v="743" actId="47"/>
        <pc:sldMkLst>
          <pc:docMk/>
          <pc:sldMk cId="1686788425" sldId="301"/>
        </pc:sldMkLst>
        <pc:spChg chg="mod">
          <ac:chgData name="Kaushal, Esha" userId="90275477-4e8d-40c7-85bc-cb1f34dcf27e" providerId="ADAL" clId="{852B343C-33F6-403D-8272-356A1B75EBD0}" dt="2021-06-07T19:19:58.733" v="649" actId="20577"/>
          <ac:spMkLst>
            <pc:docMk/>
            <pc:sldMk cId="1686788425" sldId="301"/>
            <ac:spMk id="331" creationId="{00000000-0000-0000-0000-000000000000}"/>
          </ac:spMkLst>
        </pc:spChg>
      </pc:sldChg>
      <pc:sldChg chg="modSp mod">
        <pc:chgData name="Kaushal, Esha" userId="90275477-4e8d-40c7-85bc-cb1f34dcf27e" providerId="ADAL" clId="{852B343C-33F6-403D-8272-356A1B75EBD0}" dt="2021-06-08T02:49:09.243" v="748" actId="12789"/>
        <pc:sldMkLst>
          <pc:docMk/>
          <pc:sldMk cId="3939608713" sldId="303"/>
        </pc:sldMkLst>
        <pc:spChg chg="mod">
          <ac:chgData name="Kaushal, Esha" userId="90275477-4e8d-40c7-85bc-cb1f34dcf27e" providerId="ADAL" clId="{852B343C-33F6-403D-8272-356A1B75EBD0}" dt="2021-06-08T02:49:09.243" v="748" actId="12789"/>
          <ac:spMkLst>
            <pc:docMk/>
            <pc:sldMk cId="3939608713" sldId="303"/>
            <ac:spMk id="4" creationId="{4493BD14-B960-426E-92A5-B33779D97AE3}"/>
          </ac:spMkLst>
        </pc:spChg>
        <pc:spChg chg="mod">
          <ac:chgData name="Kaushal, Esha" userId="90275477-4e8d-40c7-85bc-cb1f34dcf27e" providerId="ADAL" clId="{852B343C-33F6-403D-8272-356A1B75EBD0}" dt="2021-06-08T02:49:09.243" v="748" actId="12789"/>
          <ac:spMkLst>
            <pc:docMk/>
            <pc:sldMk cId="3939608713" sldId="303"/>
            <ac:spMk id="8" creationId="{629B3B01-6336-49A5-97E3-66864D43D30F}"/>
          </ac:spMkLst>
        </pc:spChg>
        <pc:spChg chg="mod">
          <ac:chgData name="Kaushal, Esha" userId="90275477-4e8d-40c7-85bc-cb1f34dcf27e" providerId="ADAL" clId="{852B343C-33F6-403D-8272-356A1B75EBD0}" dt="2021-06-08T02:49:09.243" v="748" actId="12789"/>
          <ac:spMkLst>
            <pc:docMk/>
            <pc:sldMk cId="3939608713" sldId="303"/>
            <ac:spMk id="9" creationId="{B0A88637-5955-4180-965F-853FF15B0644}"/>
          </ac:spMkLst>
        </pc:spChg>
      </pc:sldChg>
      <pc:sldChg chg="modSp mod">
        <pc:chgData name="Kaushal, Esha" userId="90275477-4e8d-40c7-85bc-cb1f34dcf27e" providerId="ADAL" clId="{852B343C-33F6-403D-8272-356A1B75EBD0}" dt="2021-06-08T02:49:16.011" v="749" actId="1076"/>
        <pc:sldMkLst>
          <pc:docMk/>
          <pc:sldMk cId="2964808379" sldId="304"/>
        </pc:sldMkLst>
        <pc:picChg chg="mod">
          <ac:chgData name="Kaushal, Esha" userId="90275477-4e8d-40c7-85bc-cb1f34dcf27e" providerId="ADAL" clId="{852B343C-33F6-403D-8272-356A1B75EBD0}" dt="2021-06-08T02:49:16.011" v="749" actId="1076"/>
          <ac:picMkLst>
            <pc:docMk/>
            <pc:sldMk cId="2964808379" sldId="304"/>
            <ac:picMk id="7" creationId="{4F613865-0435-45C6-B023-7645496E0E4F}"/>
          </ac:picMkLst>
        </pc:picChg>
      </pc:sldChg>
      <pc:sldChg chg="add del">
        <pc:chgData name="Kaushal, Esha" userId="90275477-4e8d-40c7-85bc-cb1f34dcf27e" providerId="ADAL" clId="{852B343C-33F6-403D-8272-356A1B75EBD0}" dt="2021-06-07T19:17:38.980" v="567" actId="47"/>
        <pc:sldMkLst>
          <pc:docMk/>
          <pc:sldMk cId="3309756655" sldId="305"/>
        </pc:sldMkLst>
      </pc:sldChg>
      <pc:sldChg chg="modSp add del mod modNotesTx">
        <pc:chgData name="Kaushal, Esha" userId="90275477-4e8d-40c7-85bc-cb1f34dcf27e" providerId="ADAL" clId="{852B343C-33F6-403D-8272-356A1B75EBD0}" dt="2021-06-07T19:17:54.246" v="569" actId="47"/>
        <pc:sldMkLst>
          <pc:docMk/>
          <pc:sldMk cId="3565982040" sldId="306"/>
        </pc:sldMkLst>
        <pc:spChg chg="mod">
          <ac:chgData name="Kaushal, Esha" userId="90275477-4e8d-40c7-85bc-cb1f34dcf27e" providerId="ADAL" clId="{852B343C-33F6-403D-8272-356A1B75EBD0}" dt="2021-06-06T14:07:22.769" v="448" actId="21"/>
          <ac:spMkLst>
            <pc:docMk/>
            <pc:sldMk cId="3565982040" sldId="306"/>
            <ac:spMk id="5" creationId="{B5C0AD9D-2797-4101-9AE5-A9899770F671}"/>
          </ac:spMkLst>
        </pc:spChg>
      </pc:sldChg>
      <pc:sldChg chg="modSp add modNotesTx">
        <pc:chgData name="Kaushal, Esha" userId="90275477-4e8d-40c7-85bc-cb1f34dcf27e" providerId="ADAL" clId="{852B343C-33F6-403D-8272-356A1B75EBD0}" dt="2021-06-08T02:05:19.504" v="667" actId="20577"/>
        <pc:sldMkLst>
          <pc:docMk/>
          <pc:sldMk cId="2037070701" sldId="307"/>
        </pc:sldMkLst>
        <pc:picChg chg="mod">
          <ac:chgData name="Kaushal, Esha" userId="90275477-4e8d-40c7-85bc-cb1f34dcf27e" providerId="ADAL" clId="{852B343C-33F6-403D-8272-356A1B75EBD0}" dt="2021-06-06T00:35:41.394" v="447" actId="14100"/>
          <ac:picMkLst>
            <pc:docMk/>
            <pc:sldMk cId="2037070701" sldId="307"/>
            <ac:picMk id="6" creationId="{5101BC97-F75C-4DD8-B90C-4288DCBF7D85}"/>
          </ac:picMkLst>
        </pc:picChg>
      </pc:sldChg>
      <pc:sldChg chg="addSp delSp modSp mod">
        <pc:chgData name="Kaushal, Esha" userId="90275477-4e8d-40c7-85bc-cb1f34dcf27e" providerId="ADAL" clId="{852B343C-33F6-403D-8272-356A1B75EBD0}" dt="2021-06-08T03:59:16.640" v="966" actId="14100"/>
        <pc:sldMkLst>
          <pc:docMk/>
          <pc:sldMk cId="2548859355" sldId="308"/>
        </pc:sldMkLst>
        <pc:spChg chg="mod">
          <ac:chgData name="Kaushal, Esha" userId="90275477-4e8d-40c7-85bc-cb1f34dcf27e" providerId="ADAL" clId="{852B343C-33F6-403D-8272-356A1B75EBD0}" dt="2021-06-08T02:26:58.132" v="688" actId="1076"/>
          <ac:spMkLst>
            <pc:docMk/>
            <pc:sldMk cId="2548859355" sldId="308"/>
            <ac:spMk id="4" creationId="{4493BD14-B960-426E-92A5-B33779D97AE3}"/>
          </ac:spMkLst>
        </pc:spChg>
        <pc:picChg chg="del">
          <ac:chgData name="Kaushal, Esha" userId="90275477-4e8d-40c7-85bc-cb1f34dcf27e" providerId="ADAL" clId="{852B343C-33F6-403D-8272-356A1B75EBD0}" dt="2021-06-08T03:57:58.721" v="955" actId="478"/>
          <ac:picMkLst>
            <pc:docMk/>
            <pc:sldMk cId="2548859355" sldId="308"/>
            <ac:picMk id="3" creationId="{87A28F9C-D698-411A-A4FB-3D38BD81D58A}"/>
          </ac:picMkLst>
        </pc:picChg>
        <pc:picChg chg="del">
          <ac:chgData name="Kaushal, Esha" userId="90275477-4e8d-40c7-85bc-cb1f34dcf27e" providerId="ADAL" clId="{852B343C-33F6-403D-8272-356A1B75EBD0}" dt="2021-06-08T03:58:45.986" v="961" actId="478"/>
          <ac:picMkLst>
            <pc:docMk/>
            <pc:sldMk cId="2548859355" sldId="308"/>
            <ac:picMk id="5" creationId="{D7F9F1EE-0DB8-4CBC-BB99-9BFD0518DE70}"/>
          </ac:picMkLst>
        </pc:picChg>
        <pc:picChg chg="add mod">
          <ac:chgData name="Kaushal, Esha" userId="90275477-4e8d-40c7-85bc-cb1f34dcf27e" providerId="ADAL" clId="{852B343C-33F6-403D-8272-356A1B75EBD0}" dt="2021-06-08T03:58:38.699" v="960" actId="14100"/>
          <ac:picMkLst>
            <pc:docMk/>
            <pc:sldMk cId="2548859355" sldId="308"/>
            <ac:picMk id="6" creationId="{D4420314-0C02-4D55-8119-97E181A8436B}"/>
          </ac:picMkLst>
        </pc:picChg>
        <pc:picChg chg="add mod">
          <ac:chgData name="Kaushal, Esha" userId="90275477-4e8d-40c7-85bc-cb1f34dcf27e" providerId="ADAL" clId="{852B343C-33F6-403D-8272-356A1B75EBD0}" dt="2021-06-08T03:59:16.640" v="966" actId="14100"/>
          <ac:picMkLst>
            <pc:docMk/>
            <pc:sldMk cId="2548859355" sldId="308"/>
            <ac:picMk id="8" creationId="{6B7A6152-E68B-4529-BF01-33A71FB238A8}"/>
          </ac:picMkLst>
        </pc:picChg>
      </pc:sldChg>
      <pc:sldChg chg="modSp mod">
        <pc:chgData name="Kaushal, Esha" userId="90275477-4e8d-40c7-85bc-cb1f34dcf27e" providerId="ADAL" clId="{852B343C-33F6-403D-8272-356A1B75EBD0}" dt="2021-06-08T02:18:56.507" v="686" actId="20577"/>
        <pc:sldMkLst>
          <pc:docMk/>
          <pc:sldMk cId="1602859106" sldId="316"/>
        </pc:sldMkLst>
        <pc:graphicFrameChg chg="modGraphic">
          <ac:chgData name="Kaushal, Esha" userId="90275477-4e8d-40c7-85bc-cb1f34dcf27e" providerId="ADAL" clId="{852B343C-33F6-403D-8272-356A1B75EBD0}" dt="2021-06-08T02:18:56.507" v="686" actId="20577"/>
          <ac:graphicFrameMkLst>
            <pc:docMk/>
            <pc:sldMk cId="1602859106" sldId="316"/>
            <ac:graphicFrameMk id="6" creationId="{FA4676EF-1BC7-44E9-98C5-C48F87A8F04E}"/>
          </ac:graphicFrameMkLst>
        </pc:graphicFrameChg>
      </pc:sldChg>
      <pc:sldChg chg="modSp modNotesTx">
        <pc:chgData name="Kaushal, Esha" userId="90275477-4e8d-40c7-85bc-cb1f34dcf27e" providerId="ADAL" clId="{852B343C-33F6-403D-8272-356A1B75EBD0}" dt="2021-06-08T04:05:26.736" v="1014"/>
        <pc:sldMkLst>
          <pc:docMk/>
          <pc:sldMk cId="1124151844" sldId="318"/>
        </pc:sldMkLst>
        <pc:graphicFrameChg chg="mod">
          <ac:chgData name="Kaushal, Esha" userId="90275477-4e8d-40c7-85bc-cb1f34dcf27e" providerId="ADAL" clId="{852B343C-33F6-403D-8272-356A1B75EBD0}" dt="2021-06-08T04:05:26.736" v="1014"/>
          <ac:graphicFrameMkLst>
            <pc:docMk/>
            <pc:sldMk cId="1124151844" sldId="318"/>
            <ac:graphicFrameMk id="7" creationId="{A2E2E68E-C549-4B81-A674-EF751B1A708B}"/>
          </ac:graphicFrameMkLst>
        </pc:graphicFrameChg>
      </pc:sldChg>
      <pc:sldChg chg="addSp delSp modSp new mod delAnim">
        <pc:chgData name="Kaushal, Esha" userId="90275477-4e8d-40c7-85bc-cb1f34dcf27e" providerId="ADAL" clId="{852B343C-33F6-403D-8272-356A1B75EBD0}" dt="2021-06-08T03:59:43.716" v="969" actId="1076"/>
        <pc:sldMkLst>
          <pc:docMk/>
          <pc:sldMk cId="3634266493" sldId="319"/>
        </pc:sldMkLst>
        <pc:spChg chg="mod">
          <ac:chgData name="Kaushal, Esha" userId="90275477-4e8d-40c7-85bc-cb1f34dcf27e" providerId="ADAL" clId="{852B343C-33F6-403D-8272-356A1B75EBD0}" dt="2021-06-06T14:45:35.744" v="473" actId="20577"/>
          <ac:spMkLst>
            <pc:docMk/>
            <pc:sldMk cId="3634266493" sldId="319"/>
            <ac:spMk id="2" creationId="{4A0ECC0F-DE77-4953-AD47-820D85D00CD8}"/>
          </ac:spMkLst>
        </pc:spChg>
        <pc:spChg chg="add mod">
          <ac:chgData name="Kaushal, Esha" userId="90275477-4e8d-40c7-85bc-cb1f34dcf27e" providerId="ADAL" clId="{852B343C-33F6-403D-8272-356A1B75EBD0}" dt="2021-06-06T14:46:36.416" v="563" actId="20577"/>
          <ac:spMkLst>
            <pc:docMk/>
            <pc:sldMk cId="3634266493" sldId="319"/>
            <ac:spMk id="4" creationId="{F8286351-C202-4B8F-8A8A-86DF5166D7E5}"/>
          </ac:spMkLst>
        </pc:spChg>
        <pc:picChg chg="add mod">
          <ac:chgData name="Kaushal, Esha" userId="90275477-4e8d-40c7-85bc-cb1f34dcf27e" providerId="ADAL" clId="{852B343C-33F6-403D-8272-356A1B75EBD0}" dt="2021-06-08T03:59:43.716" v="969" actId="1076"/>
          <ac:picMkLst>
            <pc:docMk/>
            <pc:sldMk cId="3634266493" sldId="319"/>
            <ac:picMk id="7" creationId="{C4870D23-B866-4E16-A1BC-FEC54B5CAEA6}"/>
          </ac:picMkLst>
        </pc:picChg>
        <pc:picChg chg="del">
          <ac:chgData name="Kaushal, Esha" userId="90275477-4e8d-40c7-85bc-cb1f34dcf27e" providerId="ADAL" clId="{852B343C-33F6-403D-8272-356A1B75EBD0}" dt="2021-06-08T03:59:37.760" v="967" actId="478"/>
          <ac:picMkLst>
            <pc:docMk/>
            <pc:sldMk cId="3634266493" sldId="319"/>
            <ac:picMk id="12" creationId="{EEC27724-5D5D-4F26-92B0-E4AE680E0866}"/>
          </ac:picMkLst>
        </pc:picChg>
      </pc:sldChg>
      <pc:sldChg chg="add">
        <pc:chgData name="Kaushal, Esha" userId="90275477-4e8d-40c7-85bc-cb1f34dcf27e" providerId="ADAL" clId="{852B343C-33F6-403D-8272-356A1B75EBD0}" dt="2021-06-07T19:17:13.662" v="564"/>
        <pc:sldMkLst>
          <pc:docMk/>
          <pc:sldMk cId="910979677" sldId="322"/>
        </pc:sldMkLst>
      </pc:sldChg>
      <pc:sldChg chg="add modNotesTx">
        <pc:chgData name="Kaushal, Esha" userId="90275477-4e8d-40c7-85bc-cb1f34dcf27e" providerId="ADAL" clId="{852B343C-33F6-403D-8272-356A1B75EBD0}" dt="2021-06-08T04:11:24.880" v="1035" actId="20577"/>
        <pc:sldMkLst>
          <pc:docMk/>
          <pc:sldMk cId="2413068470" sldId="323"/>
        </pc:sldMkLst>
      </pc:sldChg>
      <pc:sldChg chg="modSp add mod">
        <pc:chgData name="Kaushal, Esha" userId="90275477-4e8d-40c7-85bc-cb1f34dcf27e" providerId="ADAL" clId="{852B343C-33F6-403D-8272-356A1B75EBD0}" dt="2021-06-07T19:18:18.484" v="570" actId="1076"/>
        <pc:sldMkLst>
          <pc:docMk/>
          <pc:sldMk cId="2920371260" sldId="324"/>
        </pc:sldMkLst>
        <pc:spChg chg="mod">
          <ac:chgData name="Kaushal, Esha" userId="90275477-4e8d-40c7-85bc-cb1f34dcf27e" providerId="ADAL" clId="{852B343C-33F6-403D-8272-356A1B75EBD0}" dt="2021-06-07T19:18:18.484" v="570" actId="1076"/>
          <ac:spMkLst>
            <pc:docMk/>
            <pc:sldMk cId="2920371260" sldId="324"/>
            <ac:spMk id="8" creationId="{C60F652D-E5B2-4A72-95CE-74B354DA4C5D}"/>
          </ac:spMkLst>
        </pc:spChg>
      </pc:sldChg>
      <pc:sldChg chg="modSp add mod">
        <pc:chgData name="Kaushal, Esha" userId="90275477-4e8d-40c7-85bc-cb1f34dcf27e" providerId="ADAL" clId="{852B343C-33F6-403D-8272-356A1B75EBD0}" dt="2021-06-07T19:18:56.173" v="599" actId="20577"/>
        <pc:sldMkLst>
          <pc:docMk/>
          <pc:sldMk cId="200736126" sldId="325"/>
        </pc:sldMkLst>
        <pc:spChg chg="mod">
          <ac:chgData name="Kaushal, Esha" userId="90275477-4e8d-40c7-85bc-cb1f34dcf27e" providerId="ADAL" clId="{852B343C-33F6-403D-8272-356A1B75EBD0}" dt="2021-06-07T19:18:44.318" v="589" actId="20577"/>
          <ac:spMkLst>
            <pc:docMk/>
            <pc:sldMk cId="200736126" sldId="325"/>
            <ac:spMk id="110" creationId="{00000000-0000-0000-0000-000000000000}"/>
          </ac:spMkLst>
        </pc:spChg>
        <pc:spChg chg="mod">
          <ac:chgData name="Kaushal, Esha" userId="90275477-4e8d-40c7-85bc-cb1f34dcf27e" providerId="ADAL" clId="{852B343C-33F6-403D-8272-356A1B75EBD0}" dt="2021-06-07T19:18:56.173" v="599" actId="20577"/>
          <ac:spMkLst>
            <pc:docMk/>
            <pc:sldMk cId="200736126" sldId="325"/>
            <ac:spMk id="111" creationId="{00000000-0000-0000-0000-000000000000}"/>
          </ac:spMkLst>
        </pc:spChg>
      </pc:sldChg>
      <pc:sldChg chg="modSp add mod">
        <pc:chgData name="Kaushal, Esha" userId="90275477-4e8d-40c7-85bc-cb1f34dcf27e" providerId="ADAL" clId="{852B343C-33F6-403D-8272-356A1B75EBD0}" dt="2021-06-07T19:19:45.182" v="647" actId="20577"/>
        <pc:sldMkLst>
          <pc:docMk/>
          <pc:sldMk cId="329536276" sldId="326"/>
        </pc:sldMkLst>
        <pc:spChg chg="mod">
          <ac:chgData name="Kaushal, Esha" userId="90275477-4e8d-40c7-85bc-cb1f34dcf27e" providerId="ADAL" clId="{852B343C-33F6-403D-8272-356A1B75EBD0}" dt="2021-06-07T19:19:33.631" v="629" actId="20577"/>
          <ac:spMkLst>
            <pc:docMk/>
            <pc:sldMk cId="329536276" sldId="326"/>
            <ac:spMk id="110" creationId="{00000000-0000-0000-0000-000000000000}"/>
          </ac:spMkLst>
        </pc:spChg>
        <pc:spChg chg="mod">
          <ac:chgData name="Kaushal, Esha" userId="90275477-4e8d-40c7-85bc-cb1f34dcf27e" providerId="ADAL" clId="{852B343C-33F6-403D-8272-356A1B75EBD0}" dt="2021-06-07T19:19:45.182" v="647" actId="20577"/>
          <ac:spMkLst>
            <pc:docMk/>
            <pc:sldMk cId="329536276" sldId="326"/>
            <ac:spMk id="111" creationId="{00000000-0000-0000-0000-000000000000}"/>
          </ac:spMkLst>
        </pc:spChg>
      </pc:sldChg>
      <pc:sldChg chg="del">
        <pc:chgData name="Kaushal, Esha" userId="90275477-4e8d-40c7-85bc-cb1f34dcf27e" providerId="ADAL" clId="{852B343C-33F6-403D-8272-356A1B75EBD0}" dt="2021-06-08T02:19:14.620" v="687" actId="2696"/>
        <pc:sldMkLst>
          <pc:docMk/>
          <pc:sldMk cId="1171283234" sldId="328"/>
        </pc:sldMkLst>
      </pc:sldChg>
      <pc:sldChg chg="modSp">
        <pc:chgData name="Kaushal, Esha" userId="90275477-4e8d-40c7-85bc-cb1f34dcf27e" providerId="ADAL" clId="{852B343C-33F6-403D-8272-356A1B75EBD0}" dt="2021-06-08T02:08:15.216" v="676" actId="20577"/>
        <pc:sldMkLst>
          <pc:docMk/>
          <pc:sldMk cId="309319231" sldId="329"/>
        </pc:sldMkLst>
        <pc:spChg chg="mod">
          <ac:chgData name="Kaushal, Esha" userId="90275477-4e8d-40c7-85bc-cb1f34dcf27e" providerId="ADAL" clId="{852B343C-33F6-403D-8272-356A1B75EBD0}" dt="2021-06-08T02:08:15.216" v="676" actId="20577"/>
          <ac:spMkLst>
            <pc:docMk/>
            <pc:sldMk cId="309319231" sldId="329"/>
            <ac:spMk id="5" creationId="{2E77546C-5556-4C57-BB9D-F9E8381E1223}"/>
          </ac:spMkLst>
        </pc:spChg>
      </pc:sldChg>
      <pc:sldChg chg="addSp delSp modSp new del mod">
        <pc:chgData name="Kaushal, Esha" userId="90275477-4e8d-40c7-85bc-cb1f34dcf27e" providerId="ADAL" clId="{852B343C-33F6-403D-8272-356A1B75EBD0}" dt="2021-06-08T04:00:11.078" v="970" actId="47"/>
        <pc:sldMkLst>
          <pc:docMk/>
          <pc:sldMk cId="3854244938" sldId="330"/>
        </pc:sldMkLst>
        <pc:spChg chg="del">
          <ac:chgData name="Kaushal, Esha" userId="90275477-4e8d-40c7-85bc-cb1f34dcf27e" providerId="ADAL" clId="{852B343C-33F6-403D-8272-356A1B75EBD0}" dt="2021-06-08T02:47:36.803" v="708" actId="478"/>
          <ac:spMkLst>
            <pc:docMk/>
            <pc:sldMk cId="3854244938" sldId="330"/>
            <ac:spMk id="2" creationId="{B1F6C128-AB56-4EF1-ABBE-A5AAAB32DAEC}"/>
          </ac:spMkLst>
        </pc:spChg>
        <pc:spChg chg="add mod">
          <ac:chgData name="Kaushal, Esha" userId="90275477-4e8d-40c7-85bc-cb1f34dcf27e" providerId="ADAL" clId="{852B343C-33F6-403D-8272-356A1B75EBD0}" dt="2021-06-08T02:47:44.104" v="717" actId="20577"/>
          <ac:spMkLst>
            <pc:docMk/>
            <pc:sldMk cId="3854244938" sldId="330"/>
            <ac:spMk id="4" creationId="{A5A3C0A8-8790-4E4F-BF2E-1096EEC40522}"/>
          </ac:spMkLst>
        </pc:spChg>
      </pc:sldChg>
      <pc:sldChg chg="modSp add mod">
        <pc:chgData name="Kaushal, Esha" userId="90275477-4e8d-40c7-85bc-cb1f34dcf27e" providerId="ADAL" clId="{852B343C-33F6-403D-8272-356A1B75EBD0}" dt="2021-06-08T03:57:48.152" v="954" actId="404"/>
        <pc:sldMkLst>
          <pc:docMk/>
          <pc:sldMk cId="1307330599" sldId="331"/>
        </pc:sldMkLst>
        <pc:spChg chg="mod">
          <ac:chgData name="Kaushal, Esha" userId="90275477-4e8d-40c7-85bc-cb1f34dcf27e" providerId="ADAL" clId="{852B343C-33F6-403D-8272-356A1B75EBD0}" dt="2021-06-08T02:48:23.777" v="741" actId="20577"/>
          <ac:spMkLst>
            <pc:docMk/>
            <pc:sldMk cId="1307330599" sldId="331"/>
            <ac:spMk id="110" creationId="{00000000-0000-0000-0000-000000000000}"/>
          </ac:spMkLst>
        </pc:spChg>
        <pc:spChg chg="mod">
          <ac:chgData name="Kaushal, Esha" userId="90275477-4e8d-40c7-85bc-cb1f34dcf27e" providerId="ADAL" clId="{852B343C-33F6-403D-8272-356A1B75EBD0}" dt="2021-06-08T03:57:48.152" v="954" actId="404"/>
          <ac:spMkLst>
            <pc:docMk/>
            <pc:sldMk cId="1307330599" sldId="331"/>
            <ac:spMk id="111" creationId="{00000000-0000-0000-0000-000000000000}"/>
          </ac:spMkLst>
        </pc:spChg>
      </pc:sldChg>
      <pc:sldChg chg="modSp add mod">
        <pc:chgData name="Kaushal, Esha" userId="90275477-4e8d-40c7-85bc-cb1f34dcf27e" providerId="ADAL" clId="{852B343C-33F6-403D-8272-356A1B75EBD0}" dt="2021-06-08T03:57:37.396" v="953" actId="404"/>
        <pc:sldMkLst>
          <pc:docMk/>
          <pc:sldMk cId="2522515763" sldId="332"/>
        </pc:sldMkLst>
        <pc:spChg chg="mod">
          <ac:chgData name="Kaushal, Esha" userId="90275477-4e8d-40c7-85bc-cb1f34dcf27e" providerId="ADAL" clId="{852B343C-33F6-403D-8272-356A1B75EBD0}" dt="2021-06-08T02:50:57.966" v="779" actId="20577"/>
          <ac:spMkLst>
            <pc:docMk/>
            <pc:sldMk cId="2522515763" sldId="332"/>
            <ac:spMk id="110" creationId="{00000000-0000-0000-0000-000000000000}"/>
          </ac:spMkLst>
        </pc:spChg>
        <pc:spChg chg="mod">
          <ac:chgData name="Kaushal, Esha" userId="90275477-4e8d-40c7-85bc-cb1f34dcf27e" providerId="ADAL" clId="{852B343C-33F6-403D-8272-356A1B75EBD0}" dt="2021-06-08T03:57:37.396" v="953" actId="404"/>
          <ac:spMkLst>
            <pc:docMk/>
            <pc:sldMk cId="2522515763" sldId="332"/>
            <ac:spMk id="111" creationId="{00000000-0000-0000-0000-000000000000}"/>
          </ac:spMkLst>
        </pc:spChg>
      </pc:sldChg>
      <pc:sldChg chg="modSp add mod">
        <pc:chgData name="Kaushal, Esha" userId="90275477-4e8d-40c7-85bc-cb1f34dcf27e" providerId="ADAL" clId="{852B343C-33F6-403D-8272-356A1B75EBD0}" dt="2021-06-08T02:55:14.444" v="920" actId="20577"/>
        <pc:sldMkLst>
          <pc:docMk/>
          <pc:sldMk cId="3547538192" sldId="333"/>
        </pc:sldMkLst>
        <pc:spChg chg="mod">
          <ac:chgData name="Kaushal, Esha" userId="90275477-4e8d-40c7-85bc-cb1f34dcf27e" providerId="ADAL" clId="{852B343C-33F6-403D-8272-356A1B75EBD0}" dt="2021-06-08T02:50:37.258" v="766" actId="20577"/>
          <ac:spMkLst>
            <pc:docMk/>
            <pc:sldMk cId="3547538192" sldId="333"/>
            <ac:spMk id="110" creationId="{00000000-0000-0000-0000-000000000000}"/>
          </ac:spMkLst>
        </pc:spChg>
        <pc:spChg chg="mod">
          <ac:chgData name="Kaushal, Esha" userId="90275477-4e8d-40c7-85bc-cb1f34dcf27e" providerId="ADAL" clId="{852B343C-33F6-403D-8272-356A1B75EBD0}" dt="2021-06-08T02:55:14.444" v="920" actId="20577"/>
          <ac:spMkLst>
            <pc:docMk/>
            <pc:sldMk cId="3547538192" sldId="333"/>
            <ac:spMk id="111" creationId="{00000000-0000-0000-0000-000000000000}"/>
          </ac:spMkLst>
        </pc:spChg>
      </pc:sldChg>
      <pc:sldChg chg="modSp mod">
        <pc:chgData name="Kaushal, Esha" userId="90275477-4e8d-40c7-85bc-cb1f34dcf27e" providerId="ADAL" clId="{852B343C-33F6-403D-8272-356A1B75EBD0}" dt="2021-06-08T02:55:07.307" v="898" actId="20577"/>
        <pc:sldMkLst>
          <pc:docMk/>
          <pc:sldMk cId="947779309" sldId="334"/>
        </pc:sldMkLst>
        <pc:spChg chg="mod">
          <ac:chgData name="Kaushal, Esha" userId="90275477-4e8d-40c7-85bc-cb1f34dcf27e" providerId="ADAL" clId="{852B343C-33F6-403D-8272-356A1B75EBD0}" dt="2021-06-08T02:55:07.307" v="898" actId="20577"/>
          <ac:spMkLst>
            <pc:docMk/>
            <pc:sldMk cId="947779309" sldId="334"/>
            <ac:spMk id="111" creationId="{00000000-0000-0000-0000-000000000000}"/>
          </ac:spMkLst>
        </pc:spChg>
      </pc:sldChg>
      <pc:sldChg chg="addSp delSp modSp add mod">
        <pc:chgData name="Kaushal, Esha" userId="90275477-4e8d-40c7-85bc-cb1f34dcf27e" providerId="ADAL" clId="{852B343C-33F6-403D-8272-356A1B75EBD0}" dt="2021-06-08T04:07:01.313" v="1025" actId="478"/>
        <pc:sldMkLst>
          <pc:docMk/>
          <pc:sldMk cId="3444104227" sldId="335"/>
        </pc:sldMkLst>
        <pc:spChg chg="add del mod">
          <ac:chgData name="Kaushal, Esha" userId="90275477-4e8d-40c7-85bc-cb1f34dcf27e" providerId="ADAL" clId="{852B343C-33F6-403D-8272-356A1B75EBD0}" dt="2021-06-08T02:55:46.198" v="925" actId="478"/>
          <ac:spMkLst>
            <pc:docMk/>
            <pc:sldMk cId="3444104227" sldId="335"/>
            <ac:spMk id="3" creationId="{6E7BAD74-D7F8-4985-98B3-5BBFD4A577DB}"/>
          </ac:spMkLst>
        </pc:spChg>
        <pc:spChg chg="add mod">
          <ac:chgData name="Kaushal, Esha" userId="90275477-4e8d-40c7-85bc-cb1f34dcf27e" providerId="ADAL" clId="{852B343C-33F6-403D-8272-356A1B75EBD0}" dt="2021-06-08T02:56:04.774" v="928" actId="14100"/>
          <ac:spMkLst>
            <pc:docMk/>
            <pc:sldMk cId="3444104227" sldId="335"/>
            <ac:spMk id="4" creationId="{9759D107-3B3F-4B7A-BB26-68E129F46A74}"/>
          </ac:spMkLst>
        </pc:spChg>
        <pc:spChg chg="add mod">
          <ac:chgData name="Kaushal, Esha" userId="90275477-4e8d-40c7-85bc-cb1f34dcf27e" providerId="ADAL" clId="{852B343C-33F6-403D-8272-356A1B75EBD0}" dt="2021-06-08T02:57:20.918" v="935" actId="12788"/>
          <ac:spMkLst>
            <pc:docMk/>
            <pc:sldMk cId="3444104227" sldId="335"/>
            <ac:spMk id="6" creationId="{A41439B9-43FD-472E-81A8-7E813281C141}"/>
          </ac:spMkLst>
        </pc:spChg>
        <pc:spChg chg="del mod">
          <ac:chgData name="Kaushal, Esha" userId="90275477-4e8d-40c7-85bc-cb1f34dcf27e" providerId="ADAL" clId="{852B343C-33F6-403D-8272-356A1B75EBD0}" dt="2021-06-08T02:55:43.799" v="924" actId="478"/>
          <ac:spMkLst>
            <pc:docMk/>
            <pc:sldMk cId="3444104227" sldId="335"/>
            <ac:spMk id="87" creationId="{00000000-0000-0000-0000-000000000000}"/>
          </ac:spMkLst>
        </pc:spChg>
        <pc:picChg chg="add del mod">
          <ac:chgData name="Kaushal, Esha" userId="90275477-4e8d-40c7-85bc-cb1f34dcf27e" providerId="ADAL" clId="{852B343C-33F6-403D-8272-356A1B75EBD0}" dt="2021-06-08T04:07:01.313" v="1025" actId="478"/>
          <ac:picMkLst>
            <pc:docMk/>
            <pc:sldMk cId="3444104227" sldId="335"/>
            <ac:picMk id="1026" creationId="{7AF6F97E-08B8-42BF-B931-24FD5076787E}"/>
          </ac:picMkLst>
        </pc:picChg>
        <pc:picChg chg="add mod">
          <ac:chgData name="Kaushal, Esha" userId="90275477-4e8d-40c7-85bc-cb1f34dcf27e" providerId="ADAL" clId="{852B343C-33F6-403D-8272-356A1B75EBD0}" dt="2021-06-08T04:06:56.224" v="1024" actId="1076"/>
          <ac:picMkLst>
            <pc:docMk/>
            <pc:sldMk cId="3444104227" sldId="335"/>
            <ac:picMk id="2050" creationId="{9C7C3AF8-9FE4-4749-9A1C-7ACDD09F78AC}"/>
          </ac:picMkLst>
        </pc:picChg>
      </pc:sldChg>
      <pc:sldChg chg="new del">
        <pc:chgData name="Kaushal, Esha" userId="90275477-4e8d-40c7-85bc-cb1f34dcf27e" providerId="ADAL" clId="{852B343C-33F6-403D-8272-356A1B75EBD0}" dt="2021-06-08T04:00:28.222" v="973" actId="47"/>
        <pc:sldMkLst>
          <pc:docMk/>
          <pc:sldMk cId="1437725327" sldId="336"/>
        </pc:sldMkLst>
      </pc:sldChg>
      <pc:sldChg chg="addSp delSp modSp add mod">
        <pc:chgData name="Kaushal, Esha" userId="90275477-4e8d-40c7-85bc-cb1f34dcf27e" providerId="ADAL" clId="{852B343C-33F6-403D-8272-356A1B75EBD0}" dt="2021-06-08T04:05:04.570" v="1012" actId="1076"/>
        <pc:sldMkLst>
          <pc:docMk/>
          <pc:sldMk cId="2414610739" sldId="336"/>
        </pc:sldMkLst>
        <pc:spChg chg="add del mod">
          <ac:chgData name="Kaushal, Esha" userId="90275477-4e8d-40c7-85bc-cb1f34dcf27e" providerId="ADAL" clId="{852B343C-33F6-403D-8272-356A1B75EBD0}" dt="2021-06-08T04:00:45.729" v="976" actId="478"/>
          <ac:spMkLst>
            <pc:docMk/>
            <pc:sldMk cId="2414610739" sldId="336"/>
            <ac:spMk id="3" creationId="{1B465FC8-0823-4C32-800F-1CB280A422C5}"/>
          </ac:spMkLst>
        </pc:spChg>
        <pc:spChg chg="add del mod">
          <ac:chgData name="Kaushal, Esha" userId="90275477-4e8d-40c7-85bc-cb1f34dcf27e" providerId="ADAL" clId="{852B343C-33F6-403D-8272-356A1B75EBD0}" dt="2021-06-08T04:00:45.729" v="976" actId="478"/>
          <ac:spMkLst>
            <pc:docMk/>
            <pc:sldMk cId="2414610739" sldId="336"/>
            <ac:spMk id="5" creationId="{5CF36E62-939C-4137-A11A-E524CCF92EAB}"/>
          </ac:spMkLst>
        </pc:spChg>
        <pc:spChg chg="add mod">
          <ac:chgData name="Kaushal, Esha" userId="90275477-4e8d-40c7-85bc-cb1f34dcf27e" providerId="ADAL" clId="{852B343C-33F6-403D-8272-356A1B75EBD0}" dt="2021-06-08T04:04:54.473" v="1010" actId="1076"/>
          <ac:spMkLst>
            <pc:docMk/>
            <pc:sldMk cId="2414610739" sldId="336"/>
            <ac:spMk id="6" creationId="{989EAAC7-F58C-4FB3-A7EB-6BF8BD205326}"/>
          </ac:spMkLst>
        </pc:spChg>
        <pc:spChg chg="add mod">
          <ac:chgData name="Kaushal, Esha" userId="90275477-4e8d-40c7-85bc-cb1f34dcf27e" providerId="ADAL" clId="{852B343C-33F6-403D-8272-356A1B75EBD0}" dt="2021-06-08T04:05:01.377" v="1011" actId="1076"/>
          <ac:spMkLst>
            <pc:docMk/>
            <pc:sldMk cId="2414610739" sldId="336"/>
            <ac:spMk id="8" creationId="{CDC382C0-68D2-4C28-A06A-22BB7EF3A0B8}"/>
          </ac:spMkLst>
        </pc:spChg>
        <pc:spChg chg="add mod">
          <ac:chgData name="Kaushal, Esha" userId="90275477-4e8d-40c7-85bc-cb1f34dcf27e" providerId="ADAL" clId="{852B343C-33F6-403D-8272-356A1B75EBD0}" dt="2021-06-08T04:05:04.570" v="1012" actId="1076"/>
          <ac:spMkLst>
            <pc:docMk/>
            <pc:sldMk cId="2414610739" sldId="336"/>
            <ac:spMk id="9" creationId="{DC3F0081-109A-4495-9F81-3806E2159A29}"/>
          </ac:spMkLst>
        </pc:spChg>
        <pc:spChg chg="del">
          <ac:chgData name="Kaushal, Esha" userId="90275477-4e8d-40c7-85bc-cb1f34dcf27e" providerId="ADAL" clId="{852B343C-33F6-403D-8272-356A1B75EBD0}" dt="2021-06-08T04:00:41.713" v="975" actId="478"/>
          <ac:spMkLst>
            <pc:docMk/>
            <pc:sldMk cId="2414610739" sldId="336"/>
            <ac:spMk id="110" creationId="{00000000-0000-0000-0000-000000000000}"/>
          </ac:spMkLst>
        </pc:spChg>
        <pc:spChg chg="del">
          <ac:chgData name="Kaushal, Esha" userId="90275477-4e8d-40c7-85bc-cb1f34dcf27e" providerId="ADAL" clId="{852B343C-33F6-403D-8272-356A1B75EBD0}" dt="2021-06-08T04:00:41.713" v="975" actId="478"/>
          <ac:spMkLst>
            <pc:docMk/>
            <pc:sldMk cId="2414610739" sldId="336"/>
            <ac:spMk id="111" creationId="{00000000-0000-0000-0000-000000000000}"/>
          </ac:spMkLst>
        </pc:spChg>
        <pc:picChg chg="add del mod">
          <ac:chgData name="Kaushal, Esha" userId="90275477-4e8d-40c7-85bc-cb1f34dcf27e" providerId="ADAL" clId="{852B343C-33F6-403D-8272-356A1B75EBD0}" dt="2021-06-08T04:02:49.226" v="990" actId="478"/>
          <ac:picMkLst>
            <pc:docMk/>
            <pc:sldMk cId="2414610739" sldId="336"/>
            <ac:picMk id="10" creationId="{5BD49C70-589A-4155-AAF0-3E0CE85E1523}"/>
          </ac:picMkLst>
        </pc:picChg>
        <pc:picChg chg="add del mod">
          <ac:chgData name="Kaushal, Esha" userId="90275477-4e8d-40c7-85bc-cb1f34dcf27e" providerId="ADAL" clId="{852B343C-33F6-403D-8272-356A1B75EBD0}" dt="2021-06-08T04:04:47.080" v="1009" actId="478"/>
          <ac:picMkLst>
            <pc:docMk/>
            <pc:sldMk cId="2414610739" sldId="336"/>
            <ac:picMk id="13" creationId="{42ACA3A7-846F-4FC9-AC68-48F7A03198CC}"/>
          </ac:picMkLst>
        </pc:picChg>
        <pc:picChg chg="add mod">
          <ac:chgData name="Kaushal, Esha" userId="90275477-4e8d-40c7-85bc-cb1f34dcf27e" providerId="ADAL" clId="{852B343C-33F6-403D-8272-356A1B75EBD0}" dt="2021-06-08T04:04:54.473" v="1010" actId="1076"/>
          <ac:picMkLst>
            <pc:docMk/>
            <pc:sldMk cId="2414610739" sldId="336"/>
            <ac:picMk id="1026" creationId="{83548FAF-FEB5-423D-9B95-F437463CF0E3}"/>
          </ac:picMkLst>
        </pc:picChg>
      </pc:sldChg>
      <pc:sldMasterChg chg="delSldLayout">
        <pc:chgData name="Kaushal, Esha" userId="90275477-4e8d-40c7-85bc-cb1f34dcf27e" providerId="ADAL" clId="{852B343C-33F6-403D-8272-356A1B75EBD0}" dt="2021-06-08T04:05:08.324" v="1013" actId="47"/>
        <pc:sldMasterMkLst>
          <pc:docMk/>
          <pc:sldMasterMk cId="0" sldId="2147483661"/>
        </pc:sldMasterMkLst>
        <pc:sldLayoutChg chg="del">
          <pc:chgData name="Kaushal, Esha" userId="90275477-4e8d-40c7-85bc-cb1f34dcf27e" providerId="ADAL" clId="{852B343C-33F6-403D-8272-356A1B75EBD0}" dt="2021-06-08T04:00:11.078" v="970" actId="47"/>
          <pc:sldLayoutMkLst>
            <pc:docMk/>
            <pc:sldMasterMk cId="0" sldId="2147483661"/>
            <pc:sldLayoutMk cId="0" sldId="2147483650"/>
          </pc:sldLayoutMkLst>
        </pc:sldLayoutChg>
        <pc:sldLayoutChg chg="del">
          <pc:chgData name="Kaushal, Esha" userId="90275477-4e8d-40c7-85bc-cb1f34dcf27e" providerId="ADAL" clId="{852B343C-33F6-403D-8272-356A1B75EBD0}" dt="2021-06-08T04:00:11.078" v="970" actId="47"/>
          <pc:sldLayoutMkLst>
            <pc:docMk/>
            <pc:sldMasterMk cId="0" sldId="2147483661"/>
            <pc:sldLayoutMk cId="0" sldId="2147483653"/>
          </pc:sldLayoutMkLst>
        </pc:sldLayoutChg>
        <pc:sldLayoutChg chg="del">
          <pc:chgData name="Kaushal, Esha" userId="90275477-4e8d-40c7-85bc-cb1f34dcf27e" providerId="ADAL" clId="{852B343C-33F6-403D-8272-356A1B75EBD0}" dt="2021-06-08T04:00:11.078" v="970" actId="47"/>
          <pc:sldLayoutMkLst>
            <pc:docMk/>
            <pc:sldMasterMk cId="0" sldId="2147483661"/>
            <pc:sldLayoutMk cId="0" sldId="2147483654"/>
          </pc:sldLayoutMkLst>
        </pc:sldLayoutChg>
        <pc:sldLayoutChg chg="del">
          <pc:chgData name="Kaushal, Esha" userId="90275477-4e8d-40c7-85bc-cb1f34dcf27e" providerId="ADAL" clId="{852B343C-33F6-403D-8272-356A1B75EBD0}" dt="2021-06-08T04:00:11.078" v="970" actId="47"/>
          <pc:sldLayoutMkLst>
            <pc:docMk/>
            <pc:sldMasterMk cId="0" sldId="2147483661"/>
            <pc:sldLayoutMk cId="0" sldId="2147483656"/>
          </pc:sldLayoutMkLst>
        </pc:sldLayoutChg>
        <pc:sldLayoutChg chg="del">
          <pc:chgData name="Kaushal, Esha" userId="90275477-4e8d-40c7-85bc-cb1f34dcf27e" providerId="ADAL" clId="{852B343C-33F6-403D-8272-356A1B75EBD0}" dt="2021-06-08T04:00:18.543" v="971" actId="47"/>
          <pc:sldLayoutMkLst>
            <pc:docMk/>
            <pc:sldMasterMk cId="0" sldId="2147483661"/>
            <pc:sldLayoutMk cId="0" sldId="2147483657"/>
          </pc:sldLayoutMkLst>
        </pc:sldLayoutChg>
        <pc:sldLayoutChg chg="del">
          <pc:chgData name="Kaushal, Esha" userId="90275477-4e8d-40c7-85bc-cb1f34dcf27e" providerId="ADAL" clId="{852B343C-33F6-403D-8272-356A1B75EBD0}" dt="2021-06-08T04:05:08.324" v="1013" actId="47"/>
          <pc:sldLayoutMkLst>
            <pc:docMk/>
            <pc:sldMasterMk cId="0" sldId="2147483661"/>
            <pc:sldLayoutMk cId="0" sldId="2147483658"/>
          </pc:sldLayoutMkLst>
        </pc:sldLayoutChg>
        <pc:sldLayoutChg chg="del">
          <pc:chgData name="Kaushal, Esha" userId="90275477-4e8d-40c7-85bc-cb1f34dcf27e" providerId="ADAL" clId="{852B343C-33F6-403D-8272-356A1B75EBD0}" dt="2021-06-08T04:00:18.543" v="971" actId="47"/>
          <pc:sldLayoutMkLst>
            <pc:docMk/>
            <pc:sldMasterMk cId="0" sldId="2147483661"/>
            <pc:sldLayoutMk cId="0" sldId="2147483659"/>
          </pc:sldLayoutMkLst>
        </pc:sldLayoutChg>
        <pc:sldLayoutChg chg="del">
          <pc:chgData name="Kaushal, Esha" userId="90275477-4e8d-40c7-85bc-cb1f34dcf27e" providerId="ADAL" clId="{852B343C-33F6-403D-8272-356A1B75EBD0}" dt="2021-06-08T04:00:11.078" v="970" actId="47"/>
          <pc:sldLayoutMkLst>
            <pc:docMk/>
            <pc:sldMasterMk cId="0" sldId="2147483661"/>
            <pc:sldLayoutMk cId="0" sldId="2147483660"/>
          </pc:sldLayoutMkLst>
        </pc:sldLayoutChg>
      </pc:sldMasterChg>
    </pc:docChg>
  </pc:docChgLst>
  <pc:docChgLst>
    <pc:chgData name="Garg, Harshul" userId="e796afa7-f542-4ba8-8015-48f06d989579" providerId="ADAL" clId="{B11DD995-7A6A-43E0-83D0-1803D5D80732}"/>
    <pc:docChg chg="undo custSel addSld delSld modSld sldOrd">
      <pc:chgData name="Garg, Harshul" userId="e796afa7-f542-4ba8-8015-48f06d989579" providerId="ADAL" clId="{B11DD995-7A6A-43E0-83D0-1803D5D80732}" dt="2021-06-08T08:03:26.105" v="732"/>
      <pc:docMkLst>
        <pc:docMk/>
      </pc:docMkLst>
      <pc:sldChg chg="modSp mod ord">
        <pc:chgData name="Garg, Harshul" userId="e796afa7-f542-4ba8-8015-48f06d989579" providerId="ADAL" clId="{B11DD995-7A6A-43E0-83D0-1803D5D80732}" dt="2021-06-08T03:03:58.536" v="720" actId="20577"/>
        <pc:sldMkLst>
          <pc:docMk/>
          <pc:sldMk cId="0" sldId="278"/>
        </pc:sldMkLst>
        <pc:spChg chg="mod">
          <ac:chgData name="Garg, Harshul" userId="e796afa7-f542-4ba8-8015-48f06d989579" providerId="ADAL" clId="{B11DD995-7A6A-43E0-83D0-1803D5D80732}" dt="2021-06-08T03:03:58.536" v="720" actId="20577"/>
          <ac:spMkLst>
            <pc:docMk/>
            <pc:sldMk cId="0" sldId="278"/>
            <ac:spMk id="309" creationId="{00000000-0000-0000-0000-000000000000}"/>
          </ac:spMkLst>
        </pc:spChg>
      </pc:sldChg>
      <pc:sldChg chg="addSp delSp modSp new mod modClrScheme chgLayout modNotesTx">
        <pc:chgData name="Garg, Harshul" userId="e796afa7-f542-4ba8-8015-48f06d989579" providerId="ADAL" clId="{B11DD995-7A6A-43E0-83D0-1803D5D80732}" dt="2021-06-08T08:03:07.216" v="731"/>
        <pc:sldMkLst>
          <pc:docMk/>
          <pc:sldMk cId="1124151844" sldId="318"/>
        </pc:sldMkLst>
        <pc:spChg chg="del mod ord">
          <ac:chgData name="Garg, Harshul" userId="e796afa7-f542-4ba8-8015-48f06d989579" providerId="ADAL" clId="{B11DD995-7A6A-43E0-83D0-1803D5D80732}" dt="2021-06-06T14:39:47.306" v="1" actId="700"/>
          <ac:spMkLst>
            <pc:docMk/>
            <pc:sldMk cId="1124151844" sldId="318"/>
            <ac:spMk id="2" creationId="{62FB5F34-F15E-4356-8C3A-5292456B5563}"/>
          </ac:spMkLst>
        </pc:spChg>
        <pc:spChg chg="mod ord">
          <ac:chgData name="Garg, Harshul" userId="e796afa7-f542-4ba8-8015-48f06d989579" providerId="ADAL" clId="{B11DD995-7A6A-43E0-83D0-1803D5D80732}" dt="2021-06-06T14:39:47.306" v="1" actId="700"/>
          <ac:spMkLst>
            <pc:docMk/>
            <pc:sldMk cId="1124151844" sldId="318"/>
            <ac:spMk id="3" creationId="{B81875E0-29F7-438A-8B55-3D54E68C9EC2}"/>
          </ac:spMkLst>
        </pc:spChg>
        <pc:spChg chg="add mod ord">
          <ac:chgData name="Garg, Harshul" userId="e796afa7-f542-4ba8-8015-48f06d989579" providerId="ADAL" clId="{B11DD995-7A6A-43E0-83D0-1803D5D80732}" dt="2021-06-07T19:03:04.223" v="423"/>
          <ac:spMkLst>
            <pc:docMk/>
            <pc:sldMk cId="1124151844" sldId="318"/>
            <ac:spMk id="4" creationId="{5B8A2DBE-6D12-4F48-866C-0C7AC40EB37B}"/>
          </ac:spMkLst>
        </pc:spChg>
        <pc:spChg chg="add del mod ord">
          <ac:chgData name="Garg, Harshul" userId="e796afa7-f542-4ba8-8015-48f06d989579" providerId="ADAL" clId="{B11DD995-7A6A-43E0-83D0-1803D5D80732}" dt="2021-06-08T01:14:57.573" v="614" actId="478"/>
          <ac:spMkLst>
            <pc:docMk/>
            <pc:sldMk cId="1124151844" sldId="318"/>
            <ac:spMk id="5" creationId="{9DE549B9-CE89-4DCD-B28C-B7600CD6DE8D}"/>
          </ac:spMkLst>
        </pc:spChg>
        <pc:spChg chg="add del mod">
          <ac:chgData name="Garg, Harshul" userId="e796afa7-f542-4ba8-8015-48f06d989579" providerId="ADAL" clId="{B11DD995-7A6A-43E0-83D0-1803D5D80732}" dt="2021-06-08T01:15:00.600" v="615" actId="478"/>
          <ac:spMkLst>
            <pc:docMk/>
            <pc:sldMk cId="1124151844" sldId="318"/>
            <ac:spMk id="9" creationId="{A53380A8-4A09-4480-8FBF-1898EDAB624E}"/>
          </ac:spMkLst>
        </pc:spChg>
        <pc:graphicFrameChg chg="add del modGraphic">
          <ac:chgData name="Garg, Harshul" userId="e796afa7-f542-4ba8-8015-48f06d989579" providerId="ADAL" clId="{B11DD995-7A6A-43E0-83D0-1803D5D80732}" dt="2021-06-08T01:14:14.212" v="609" actId="1032"/>
          <ac:graphicFrameMkLst>
            <pc:docMk/>
            <pc:sldMk cId="1124151844" sldId="318"/>
            <ac:graphicFrameMk id="6" creationId="{6DCBC302-2717-4875-AAB7-E83CE726E4EC}"/>
          </ac:graphicFrameMkLst>
        </pc:graphicFrameChg>
        <pc:graphicFrameChg chg="add mod modGraphic">
          <ac:chgData name="Garg, Harshul" userId="e796afa7-f542-4ba8-8015-48f06d989579" providerId="ADAL" clId="{B11DD995-7A6A-43E0-83D0-1803D5D80732}" dt="2021-06-08T07:49:43.939" v="722"/>
          <ac:graphicFrameMkLst>
            <pc:docMk/>
            <pc:sldMk cId="1124151844" sldId="318"/>
            <ac:graphicFrameMk id="7" creationId="{A2E2E68E-C549-4B81-A674-EF751B1A708B}"/>
          </ac:graphicFrameMkLst>
        </pc:graphicFrameChg>
        <pc:graphicFrameChg chg="add del modGraphic">
          <ac:chgData name="Garg, Harshul" userId="e796afa7-f542-4ba8-8015-48f06d989579" providerId="ADAL" clId="{B11DD995-7A6A-43E0-83D0-1803D5D80732}" dt="2021-06-08T01:32:50.572" v="684" actId="1032"/>
          <ac:graphicFrameMkLst>
            <pc:docMk/>
            <pc:sldMk cId="1124151844" sldId="318"/>
            <ac:graphicFrameMk id="12" creationId="{22694D8D-2EC9-4E1D-B94A-2AAABA4FA70C}"/>
          </ac:graphicFrameMkLst>
        </pc:graphicFrameChg>
        <pc:picChg chg="add del mod">
          <ac:chgData name="Garg, Harshul" userId="e796afa7-f542-4ba8-8015-48f06d989579" providerId="ADAL" clId="{B11DD995-7A6A-43E0-83D0-1803D5D80732}" dt="2021-06-08T01:29:33.209" v="676" actId="478"/>
          <ac:picMkLst>
            <pc:docMk/>
            <pc:sldMk cId="1124151844" sldId="318"/>
            <ac:picMk id="11" creationId="{B7A7216D-EC18-40E5-ACEE-050B521AE253}"/>
          </ac:picMkLst>
        </pc:picChg>
      </pc:sldChg>
      <pc:sldChg chg="addSp modSp new del mod modClrScheme chgLayout">
        <pc:chgData name="Garg, Harshul" userId="e796afa7-f542-4ba8-8015-48f06d989579" providerId="ADAL" clId="{B11DD995-7A6A-43E0-83D0-1803D5D80732}" dt="2021-06-07T18:55:38.501" v="32" actId="47"/>
        <pc:sldMkLst>
          <pc:docMk/>
          <pc:sldMk cId="1533935612" sldId="321"/>
        </pc:sldMkLst>
        <pc:spChg chg="mod ord">
          <ac:chgData name="Garg, Harshul" userId="e796afa7-f542-4ba8-8015-48f06d989579" providerId="ADAL" clId="{B11DD995-7A6A-43E0-83D0-1803D5D80732}" dt="2021-06-07T18:55:08.991" v="31" actId="700"/>
          <ac:spMkLst>
            <pc:docMk/>
            <pc:sldMk cId="1533935612" sldId="321"/>
            <ac:spMk id="2" creationId="{1E1FC42F-07FF-4C3E-A053-D4B09C43E06A}"/>
          </ac:spMkLst>
        </pc:spChg>
        <pc:spChg chg="mod ord">
          <ac:chgData name="Garg, Harshul" userId="e796afa7-f542-4ba8-8015-48f06d989579" providerId="ADAL" clId="{B11DD995-7A6A-43E0-83D0-1803D5D80732}" dt="2021-06-07T18:55:08.991" v="31" actId="700"/>
          <ac:spMkLst>
            <pc:docMk/>
            <pc:sldMk cId="1533935612" sldId="321"/>
            <ac:spMk id="3" creationId="{71BD0321-628F-4772-809A-94261CB148BE}"/>
          </ac:spMkLst>
        </pc:spChg>
        <pc:spChg chg="add mod ord">
          <ac:chgData name="Garg, Harshul" userId="e796afa7-f542-4ba8-8015-48f06d989579" providerId="ADAL" clId="{B11DD995-7A6A-43E0-83D0-1803D5D80732}" dt="2021-06-07T18:55:08.991" v="31" actId="700"/>
          <ac:spMkLst>
            <pc:docMk/>
            <pc:sldMk cId="1533935612" sldId="321"/>
            <ac:spMk id="4" creationId="{028CCC2D-E100-4665-B653-61967DC8EA35}"/>
          </ac:spMkLst>
        </pc:spChg>
      </pc:sldChg>
      <pc:sldChg chg="delSp modSp add mod ord modNotesTx">
        <pc:chgData name="Garg, Harshul" userId="e796afa7-f542-4ba8-8015-48f06d989579" providerId="ADAL" clId="{B11DD995-7A6A-43E0-83D0-1803D5D80732}" dt="2021-06-08T08:03:26.105" v="732"/>
        <pc:sldMkLst>
          <pc:docMk/>
          <pc:sldMk cId="2466678726" sldId="321"/>
        </pc:sldMkLst>
        <pc:spChg chg="mod">
          <ac:chgData name="Garg, Harshul" userId="e796afa7-f542-4ba8-8015-48f06d989579" providerId="ADAL" clId="{B11DD995-7A6A-43E0-83D0-1803D5D80732}" dt="2021-06-07T18:57:23.004" v="189" actId="20577"/>
          <ac:spMkLst>
            <pc:docMk/>
            <pc:sldMk cId="2466678726" sldId="321"/>
            <ac:spMk id="401" creationId="{00000000-0000-0000-0000-000000000000}"/>
          </ac:spMkLst>
        </pc:spChg>
        <pc:spChg chg="mod">
          <ac:chgData name="Garg, Harshul" userId="e796afa7-f542-4ba8-8015-48f06d989579" providerId="ADAL" clId="{B11DD995-7A6A-43E0-83D0-1803D5D80732}" dt="2021-06-07T19:28:10.289" v="569" actId="20577"/>
          <ac:spMkLst>
            <pc:docMk/>
            <pc:sldMk cId="2466678726" sldId="321"/>
            <ac:spMk id="402" creationId="{00000000-0000-0000-0000-000000000000}"/>
          </ac:spMkLst>
        </pc:spChg>
        <pc:spChg chg="mod">
          <ac:chgData name="Garg, Harshul" userId="e796afa7-f542-4ba8-8015-48f06d989579" providerId="ADAL" clId="{B11DD995-7A6A-43E0-83D0-1803D5D80732}" dt="2021-06-07T19:02:29.232" v="419" actId="20577"/>
          <ac:spMkLst>
            <pc:docMk/>
            <pc:sldMk cId="2466678726" sldId="321"/>
            <ac:spMk id="403" creationId="{00000000-0000-0000-0000-000000000000}"/>
          </ac:spMkLst>
        </pc:spChg>
        <pc:spChg chg="mod">
          <ac:chgData name="Garg, Harshul" userId="e796afa7-f542-4ba8-8015-48f06d989579" providerId="ADAL" clId="{B11DD995-7A6A-43E0-83D0-1803D5D80732}" dt="2021-06-07T18:58:04.610" v="245" actId="20577"/>
          <ac:spMkLst>
            <pc:docMk/>
            <pc:sldMk cId="2466678726" sldId="321"/>
            <ac:spMk id="404" creationId="{00000000-0000-0000-0000-000000000000}"/>
          </ac:spMkLst>
        </pc:spChg>
        <pc:spChg chg="mod">
          <ac:chgData name="Garg, Harshul" userId="e796afa7-f542-4ba8-8015-48f06d989579" providerId="ADAL" clId="{B11DD995-7A6A-43E0-83D0-1803D5D80732}" dt="2021-06-08T08:02:17.989" v="728" actId="20577"/>
          <ac:spMkLst>
            <pc:docMk/>
            <pc:sldMk cId="2466678726" sldId="321"/>
            <ac:spMk id="405" creationId="{00000000-0000-0000-0000-000000000000}"/>
          </ac:spMkLst>
        </pc:spChg>
        <pc:spChg chg="mod">
          <ac:chgData name="Garg, Harshul" userId="e796afa7-f542-4ba8-8015-48f06d989579" providerId="ADAL" clId="{B11DD995-7A6A-43E0-83D0-1803D5D80732}" dt="2021-06-07T19:02:32.398" v="420" actId="20577"/>
          <ac:spMkLst>
            <pc:docMk/>
            <pc:sldMk cId="2466678726" sldId="321"/>
            <ac:spMk id="406" creationId="{00000000-0000-0000-0000-000000000000}"/>
          </ac:spMkLst>
        </pc:spChg>
        <pc:spChg chg="mod">
          <ac:chgData name="Garg, Harshul" userId="e796afa7-f542-4ba8-8015-48f06d989579" providerId="ADAL" clId="{B11DD995-7A6A-43E0-83D0-1803D5D80732}" dt="2021-06-07T18:55:44.169" v="44" actId="20577"/>
          <ac:spMkLst>
            <pc:docMk/>
            <pc:sldMk cId="2466678726" sldId="321"/>
            <ac:spMk id="407" creationId="{00000000-0000-0000-0000-000000000000}"/>
          </ac:spMkLst>
        </pc:spChg>
        <pc:grpChg chg="del">
          <ac:chgData name="Garg, Harshul" userId="e796afa7-f542-4ba8-8015-48f06d989579" providerId="ADAL" clId="{B11DD995-7A6A-43E0-83D0-1803D5D80732}" dt="2021-06-08T02:48:29.227" v="698" actId="478"/>
          <ac:grpSpMkLst>
            <pc:docMk/>
            <pc:sldMk cId="2466678726" sldId="321"/>
            <ac:grpSpMk id="392" creationId="{00000000-0000-0000-0000-000000000000}"/>
          </ac:grpSpMkLst>
        </pc:grpChg>
      </pc:sldChg>
      <pc:sldChg chg="modSp mod ord">
        <pc:chgData name="Garg, Harshul" userId="e796afa7-f542-4ba8-8015-48f06d989579" providerId="ADAL" clId="{B11DD995-7A6A-43E0-83D0-1803D5D80732}" dt="2021-06-08T02:52:56.328" v="706" actId="20577"/>
        <pc:sldMkLst>
          <pc:docMk/>
          <pc:sldMk cId="3547538192" sldId="333"/>
        </pc:sldMkLst>
        <pc:spChg chg="mod">
          <ac:chgData name="Garg, Harshul" userId="e796afa7-f542-4ba8-8015-48f06d989579" providerId="ADAL" clId="{B11DD995-7A6A-43E0-83D0-1803D5D80732}" dt="2021-06-08T02:52:56.328" v="706" actId="20577"/>
          <ac:spMkLst>
            <pc:docMk/>
            <pc:sldMk cId="3547538192" sldId="333"/>
            <ac:spMk id="110" creationId="{00000000-0000-0000-0000-000000000000}"/>
          </ac:spMkLst>
        </pc:spChg>
      </pc:sldChg>
      <pc:sldChg chg="modSp add mod">
        <pc:chgData name="Garg, Harshul" userId="e796afa7-f542-4ba8-8015-48f06d989579" providerId="ADAL" clId="{B11DD995-7A6A-43E0-83D0-1803D5D80732}" dt="2021-06-08T02:53:05.803" v="717" actId="20577"/>
        <pc:sldMkLst>
          <pc:docMk/>
          <pc:sldMk cId="947779309" sldId="334"/>
        </pc:sldMkLst>
        <pc:spChg chg="mod">
          <ac:chgData name="Garg, Harshul" userId="e796afa7-f542-4ba8-8015-48f06d989579" providerId="ADAL" clId="{B11DD995-7A6A-43E0-83D0-1803D5D80732}" dt="2021-06-08T02:53:05.803" v="717" actId="20577"/>
          <ac:spMkLst>
            <pc:docMk/>
            <pc:sldMk cId="947779309" sldId="334"/>
            <ac:spMk id="110" creationId="{00000000-0000-0000-0000-000000000000}"/>
          </ac:spMkLst>
        </pc:spChg>
      </pc:sldChg>
    </pc:docChg>
  </pc:docChgLst>
  <pc:docChgLst>
    <pc:chgData name="Ather, Usama" userId="S::uather@purdue.edu::ef7ee464-2cd5-41d7-b3ed-bc9462cc3c64" providerId="AD" clId="Web-{9F364F7E-DBF0-4915-6079-63DB23E33CC9}"/>
    <pc:docChg chg="addSld delSld modSld">
      <pc:chgData name="Ather, Usama" userId="S::uather@purdue.edu::ef7ee464-2cd5-41d7-b3ed-bc9462cc3c64" providerId="AD" clId="Web-{9F364F7E-DBF0-4915-6079-63DB23E33CC9}" dt="2021-06-06T00:02:35.147" v="562" actId="20577"/>
      <pc:docMkLst>
        <pc:docMk/>
      </pc:docMkLst>
      <pc:sldChg chg="del">
        <pc:chgData name="Ather, Usama" userId="S::uather@purdue.edu::ef7ee464-2cd5-41d7-b3ed-bc9462cc3c64" providerId="AD" clId="Web-{9F364F7E-DBF0-4915-6079-63DB23E33CC9}" dt="2021-06-05T23:23:07.068" v="0"/>
        <pc:sldMkLst>
          <pc:docMk/>
          <pc:sldMk cId="0" sldId="259"/>
        </pc:sldMkLst>
      </pc:sldChg>
      <pc:sldChg chg="addSp delSp modSp del">
        <pc:chgData name="Ather, Usama" userId="S::uather@purdue.edu::ef7ee464-2cd5-41d7-b3ed-bc9462cc3c64" providerId="AD" clId="Web-{9F364F7E-DBF0-4915-6079-63DB23E33CC9}" dt="2021-06-05T23:24:50.129" v="38"/>
        <pc:sldMkLst>
          <pc:docMk/>
          <pc:sldMk cId="0" sldId="260"/>
        </pc:sldMkLst>
        <pc:spChg chg="add del mod">
          <ac:chgData name="Ather, Usama" userId="S::uather@purdue.edu::ef7ee464-2cd5-41d7-b3ed-bc9462cc3c64" providerId="AD" clId="Web-{9F364F7E-DBF0-4915-6079-63DB23E33CC9}" dt="2021-06-05T23:24:44.254" v="35"/>
          <ac:spMkLst>
            <pc:docMk/>
            <pc:sldMk cId="0" sldId="260"/>
            <ac:spMk id="3" creationId="{FD747ACA-4AD3-49FB-B4C9-4D5418F49FED}"/>
          </ac:spMkLst>
        </pc:spChg>
        <pc:spChg chg="add">
          <ac:chgData name="Ather, Usama" userId="S::uather@purdue.edu::ef7ee464-2cd5-41d7-b3ed-bc9462cc3c64" providerId="AD" clId="Web-{9F364F7E-DBF0-4915-6079-63DB23E33CC9}" dt="2021-06-05T23:24:46.004" v="36"/>
          <ac:spMkLst>
            <pc:docMk/>
            <pc:sldMk cId="0" sldId="260"/>
            <ac:spMk id="4" creationId="{133B13EB-5CD5-4D8F-8CF3-4BBC3A4BD6DA}"/>
          </ac:spMkLst>
        </pc:spChg>
        <pc:spChg chg="add">
          <ac:chgData name="Ather, Usama" userId="S::uather@purdue.edu::ef7ee464-2cd5-41d7-b3ed-bc9462cc3c64" providerId="AD" clId="Web-{9F364F7E-DBF0-4915-6079-63DB23E33CC9}" dt="2021-06-05T23:24:48.098" v="37"/>
          <ac:spMkLst>
            <pc:docMk/>
            <pc:sldMk cId="0" sldId="260"/>
            <ac:spMk id="5" creationId="{937385D0-B277-4342-A9D6-6B857DD7DB1B}"/>
          </ac:spMkLst>
        </pc:spChg>
        <pc:spChg chg="del mod">
          <ac:chgData name="Ather, Usama" userId="S::uather@purdue.edu::ef7ee464-2cd5-41d7-b3ed-bc9462cc3c64" providerId="AD" clId="Web-{9F364F7E-DBF0-4915-6079-63DB23E33CC9}" dt="2021-06-05T23:24:42.285" v="34"/>
          <ac:spMkLst>
            <pc:docMk/>
            <pc:sldMk cId="0" sldId="260"/>
            <ac:spMk id="116" creationId="{00000000-0000-0000-0000-000000000000}"/>
          </ac:spMkLst>
        </pc:spChg>
        <pc:spChg chg="del">
          <ac:chgData name="Ather, Usama" userId="S::uather@purdue.edu::ef7ee464-2cd5-41d7-b3ed-bc9462cc3c64" providerId="AD" clId="Web-{9F364F7E-DBF0-4915-6079-63DB23E33CC9}" dt="2021-06-05T23:24:35.676" v="31"/>
          <ac:spMkLst>
            <pc:docMk/>
            <pc:sldMk cId="0" sldId="260"/>
            <ac:spMk id="117" creationId="{00000000-0000-0000-0000-000000000000}"/>
          </ac:spMkLst>
        </pc:spChg>
      </pc:sldChg>
      <pc:sldChg chg="del">
        <pc:chgData name="Ather, Usama" userId="S::uather@purdue.edu::ef7ee464-2cd5-41d7-b3ed-bc9462cc3c64" providerId="AD" clId="Web-{9F364F7E-DBF0-4915-6079-63DB23E33CC9}" dt="2021-06-05T23:32:30.968" v="188"/>
        <pc:sldMkLst>
          <pc:docMk/>
          <pc:sldMk cId="0" sldId="261"/>
        </pc:sldMkLst>
      </pc:sldChg>
      <pc:sldChg chg="modSp add replId">
        <pc:chgData name="Ather, Usama" userId="S::uather@purdue.edu::ef7ee464-2cd5-41d7-b3ed-bc9462cc3c64" providerId="AD" clId="Web-{9F364F7E-DBF0-4915-6079-63DB23E33CC9}" dt="2021-06-05T23:24:17.442" v="30" actId="20577"/>
        <pc:sldMkLst>
          <pc:docMk/>
          <pc:sldMk cId="1686788425" sldId="301"/>
        </pc:sldMkLst>
        <pc:spChg chg="mod">
          <ac:chgData name="Ather, Usama" userId="S::uather@purdue.edu::ef7ee464-2cd5-41d7-b3ed-bc9462cc3c64" providerId="AD" clId="Web-{9F364F7E-DBF0-4915-6079-63DB23E33CC9}" dt="2021-06-05T23:23:26.177" v="6" actId="20577"/>
          <ac:spMkLst>
            <pc:docMk/>
            <pc:sldMk cId="1686788425" sldId="301"/>
            <ac:spMk id="331" creationId="{00000000-0000-0000-0000-000000000000}"/>
          </ac:spMkLst>
        </pc:spChg>
        <pc:spChg chg="mod">
          <ac:chgData name="Ather, Usama" userId="S::uather@purdue.edu::ef7ee464-2cd5-41d7-b3ed-bc9462cc3c64" providerId="AD" clId="Web-{9F364F7E-DBF0-4915-6079-63DB23E33CC9}" dt="2021-06-05T23:24:17.442" v="30" actId="20577"/>
          <ac:spMkLst>
            <pc:docMk/>
            <pc:sldMk cId="1686788425" sldId="301"/>
            <ac:spMk id="332" creationId="{00000000-0000-0000-0000-000000000000}"/>
          </ac:spMkLst>
        </pc:spChg>
      </pc:sldChg>
      <pc:sldChg chg="addSp delSp modSp add replId">
        <pc:chgData name="Ather, Usama" userId="S::uather@purdue.edu::ef7ee464-2cd5-41d7-b3ed-bc9462cc3c64" providerId="AD" clId="Web-{9F364F7E-DBF0-4915-6079-63DB23E33CC9}" dt="2021-06-05T23:32:55.656" v="195" actId="20577"/>
        <pc:sldMkLst>
          <pc:docMk/>
          <pc:sldMk cId="3852503534" sldId="302"/>
        </pc:sldMkLst>
        <pc:spChg chg="add mod">
          <ac:chgData name="Ather, Usama" userId="S::uather@purdue.edu::ef7ee464-2cd5-41d7-b3ed-bc9462cc3c64" providerId="AD" clId="Web-{9F364F7E-DBF0-4915-6079-63DB23E33CC9}" dt="2021-06-05T23:32:23.312" v="186" actId="1076"/>
          <ac:spMkLst>
            <pc:docMk/>
            <pc:sldMk cId="3852503534" sldId="302"/>
            <ac:spMk id="4" creationId="{4493BD14-B960-426E-92A5-B33779D97AE3}"/>
          </ac:spMkLst>
        </pc:spChg>
        <pc:spChg chg="add del mod">
          <ac:chgData name="Ather, Usama" userId="S::uather@purdue.edu::ef7ee464-2cd5-41d7-b3ed-bc9462cc3c64" providerId="AD" clId="Web-{9F364F7E-DBF0-4915-6079-63DB23E33CC9}" dt="2021-06-05T23:30:26.672" v="102"/>
          <ac:spMkLst>
            <pc:docMk/>
            <pc:sldMk cId="3852503534" sldId="302"/>
            <ac:spMk id="5" creationId="{A3330D83-BFAA-4DD5-9DBB-2C8375DC749D}"/>
          </ac:spMkLst>
        </pc:spChg>
        <pc:spChg chg="del">
          <ac:chgData name="Ather, Usama" userId="S::uather@purdue.edu::ef7ee464-2cd5-41d7-b3ed-bc9462cc3c64" providerId="AD" clId="Web-{9F364F7E-DBF0-4915-6079-63DB23E33CC9}" dt="2021-06-05T23:27:07.471" v="86"/>
          <ac:spMkLst>
            <pc:docMk/>
            <pc:sldMk cId="3852503534" sldId="302"/>
            <ac:spMk id="337" creationId="{00000000-0000-0000-0000-000000000000}"/>
          </ac:spMkLst>
        </pc:spChg>
        <pc:spChg chg="del">
          <ac:chgData name="Ather, Usama" userId="S::uather@purdue.edu::ef7ee464-2cd5-41d7-b3ed-bc9462cc3c64" providerId="AD" clId="Web-{9F364F7E-DBF0-4915-6079-63DB23E33CC9}" dt="2021-06-05T23:27:07.471" v="85"/>
          <ac:spMkLst>
            <pc:docMk/>
            <pc:sldMk cId="3852503534" sldId="302"/>
            <ac:spMk id="338" creationId="{00000000-0000-0000-0000-000000000000}"/>
          </ac:spMkLst>
        </pc:spChg>
        <pc:spChg chg="del">
          <ac:chgData name="Ather, Usama" userId="S::uather@purdue.edu::ef7ee464-2cd5-41d7-b3ed-bc9462cc3c64" providerId="AD" clId="Web-{9F364F7E-DBF0-4915-6079-63DB23E33CC9}" dt="2021-06-05T23:27:07.471" v="84"/>
          <ac:spMkLst>
            <pc:docMk/>
            <pc:sldMk cId="3852503534" sldId="302"/>
            <ac:spMk id="339" creationId="{00000000-0000-0000-0000-000000000000}"/>
          </ac:spMkLst>
        </pc:spChg>
        <pc:spChg chg="del">
          <ac:chgData name="Ather, Usama" userId="S::uather@purdue.edu::ef7ee464-2cd5-41d7-b3ed-bc9462cc3c64" providerId="AD" clId="Web-{9F364F7E-DBF0-4915-6079-63DB23E33CC9}" dt="2021-06-05T23:27:07.471" v="83"/>
          <ac:spMkLst>
            <pc:docMk/>
            <pc:sldMk cId="3852503534" sldId="302"/>
            <ac:spMk id="340" creationId="{00000000-0000-0000-0000-000000000000}"/>
          </ac:spMkLst>
        </pc:spChg>
        <pc:spChg chg="del">
          <ac:chgData name="Ather, Usama" userId="S::uather@purdue.edu::ef7ee464-2cd5-41d7-b3ed-bc9462cc3c64" providerId="AD" clId="Web-{9F364F7E-DBF0-4915-6079-63DB23E33CC9}" dt="2021-06-05T23:27:07.471" v="82"/>
          <ac:spMkLst>
            <pc:docMk/>
            <pc:sldMk cId="3852503534" sldId="302"/>
            <ac:spMk id="341" creationId="{00000000-0000-0000-0000-000000000000}"/>
          </ac:spMkLst>
        </pc:spChg>
        <pc:spChg chg="del">
          <ac:chgData name="Ather, Usama" userId="S::uather@purdue.edu::ef7ee464-2cd5-41d7-b3ed-bc9462cc3c64" providerId="AD" clId="Web-{9F364F7E-DBF0-4915-6079-63DB23E33CC9}" dt="2021-06-05T23:27:07.471" v="81"/>
          <ac:spMkLst>
            <pc:docMk/>
            <pc:sldMk cId="3852503534" sldId="302"/>
            <ac:spMk id="342" creationId="{00000000-0000-0000-0000-000000000000}"/>
          </ac:spMkLst>
        </pc:spChg>
        <pc:spChg chg="del">
          <ac:chgData name="Ather, Usama" userId="S::uather@purdue.edu::ef7ee464-2cd5-41d7-b3ed-bc9462cc3c64" providerId="AD" clId="Web-{9F364F7E-DBF0-4915-6079-63DB23E33CC9}" dt="2021-06-05T23:27:07.471" v="80"/>
          <ac:spMkLst>
            <pc:docMk/>
            <pc:sldMk cId="3852503534" sldId="302"/>
            <ac:spMk id="343" creationId="{00000000-0000-0000-0000-000000000000}"/>
          </ac:spMkLst>
        </pc:spChg>
        <pc:spChg chg="del">
          <ac:chgData name="Ather, Usama" userId="S::uather@purdue.edu::ef7ee464-2cd5-41d7-b3ed-bc9462cc3c64" providerId="AD" clId="Web-{9F364F7E-DBF0-4915-6079-63DB23E33CC9}" dt="2021-06-05T23:27:07.471" v="79"/>
          <ac:spMkLst>
            <pc:docMk/>
            <pc:sldMk cId="3852503534" sldId="302"/>
            <ac:spMk id="344" creationId="{00000000-0000-0000-0000-000000000000}"/>
          </ac:spMkLst>
        </pc:spChg>
        <pc:spChg chg="del">
          <ac:chgData name="Ather, Usama" userId="S::uather@purdue.edu::ef7ee464-2cd5-41d7-b3ed-bc9462cc3c64" providerId="AD" clId="Web-{9F364F7E-DBF0-4915-6079-63DB23E33CC9}" dt="2021-06-05T23:27:07.471" v="78"/>
          <ac:spMkLst>
            <pc:docMk/>
            <pc:sldMk cId="3852503534" sldId="302"/>
            <ac:spMk id="345" creationId="{00000000-0000-0000-0000-000000000000}"/>
          </ac:spMkLst>
        </pc:spChg>
        <pc:spChg chg="del">
          <ac:chgData name="Ather, Usama" userId="S::uather@purdue.edu::ef7ee464-2cd5-41d7-b3ed-bc9462cc3c64" providerId="AD" clId="Web-{9F364F7E-DBF0-4915-6079-63DB23E33CC9}" dt="2021-06-05T23:27:07.471" v="77"/>
          <ac:spMkLst>
            <pc:docMk/>
            <pc:sldMk cId="3852503534" sldId="302"/>
            <ac:spMk id="346" creationId="{00000000-0000-0000-0000-000000000000}"/>
          </ac:spMkLst>
        </pc:spChg>
        <pc:spChg chg="del">
          <ac:chgData name="Ather, Usama" userId="S::uather@purdue.edu::ef7ee464-2cd5-41d7-b3ed-bc9462cc3c64" providerId="AD" clId="Web-{9F364F7E-DBF0-4915-6079-63DB23E33CC9}" dt="2021-06-05T23:27:07.471" v="76"/>
          <ac:spMkLst>
            <pc:docMk/>
            <pc:sldMk cId="3852503534" sldId="302"/>
            <ac:spMk id="347" creationId="{00000000-0000-0000-0000-000000000000}"/>
          </ac:spMkLst>
        </pc:spChg>
        <pc:spChg chg="del">
          <ac:chgData name="Ather, Usama" userId="S::uather@purdue.edu::ef7ee464-2cd5-41d7-b3ed-bc9462cc3c64" providerId="AD" clId="Web-{9F364F7E-DBF0-4915-6079-63DB23E33CC9}" dt="2021-06-05T23:27:07.471" v="75"/>
          <ac:spMkLst>
            <pc:docMk/>
            <pc:sldMk cId="3852503534" sldId="302"/>
            <ac:spMk id="348" creationId="{00000000-0000-0000-0000-000000000000}"/>
          </ac:spMkLst>
        </pc:spChg>
        <pc:spChg chg="del">
          <ac:chgData name="Ather, Usama" userId="S::uather@purdue.edu::ef7ee464-2cd5-41d7-b3ed-bc9462cc3c64" providerId="AD" clId="Web-{9F364F7E-DBF0-4915-6079-63DB23E33CC9}" dt="2021-06-05T23:27:07.471" v="74"/>
          <ac:spMkLst>
            <pc:docMk/>
            <pc:sldMk cId="3852503534" sldId="302"/>
            <ac:spMk id="349" creationId="{00000000-0000-0000-0000-000000000000}"/>
          </ac:spMkLst>
        </pc:spChg>
        <pc:spChg chg="del">
          <ac:chgData name="Ather, Usama" userId="S::uather@purdue.edu::ef7ee464-2cd5-41d7-b3ed-bc9462cc3c64" providerId="AD" clId="Web-{9F364F7E-DBF0-4915-6079-63DB23E33CC9}" dt="2021-06-05T23:27:07.471" v="73"/>
          <ac:spMkLst>
            <pc:docMk/>
            <pc:sldMk cId="3852503534" sldId="302"/>
            <ac:spMk id="350" creationId="{00000000-0000-0000-0000-000000000000}"/>
          </ac:spMkLst>
        </pc:spChg>
        <pc:spChg chg="del">
          <ac:chgData name="Ather, Usama" userId="S::uather@purdue.edu::ef7ee464-2cd5-41d7-b3ed-bc9462cc3c64" providerId="AD" clId="Web-{9F364F7E-DBF0-4915-6079-63DB23E33CC9}" dt="2021-06-05T23:27:07.456" v="71"/>
          <ac:spMkLst>
            <pc:docMk/>
            <pc:sldMk cId="3852503534" sldId="302"/>
            <ac:spMk id="352" creationId="{00000000-0000-0000-0000-000000000000}"/>
          </ac:spMkLst>
        </pc:spChg>
        <pc:spChg chg="del">
          <ac:chgData name="Ather, Usama" userId="S::uather@purdue.edu::ef7ee464-2cd5-41d7-b3ed-bc9462cc3c64" providerId="AD" clId="Web-{9F364F7E-DBF0-4915-6079-63DB23E33CC9}" dt="2021-06-05T23:27:07.456" v="69"/>
          <ac:spMkLst>
            <pc:docMk/>
            <pc:sldMk cId="3852503534" sldId="302"/>
            <ac:spMk id="354" creationId="{00000000-0000-0000-0000-000000000000}"/>
          </ac:spMkLst>
        </pc:spChg>
        <pc:spChg chg="del">
          <ac:chgData name="Ather, Usama" userId="S::uather@purdue.edu::ef7ee464-2cd5-41d7-b3ed-bc9462cc3c64" providerId="AD" clId="Web-{9F364F7E-DBF0-4915-6079-63DB23E33CC9}" dt="2021-06-05T23:27:07.456" v="67"/>
          <ac:spMkLst>
            <pc:docMk/>
            <pc:sldMk cId="3852503534" sldId="302"/>
            <ac:spMk id="356" creationId="{00000000-0000-0000-0000-000000000000}"/>
          </ac:spMkLst>
        </pc:spChg>
        <pc:spChg chg="del">
          <ac:chgData name="Ather, Usama" userId="S::uather@purdue.edu::ef7ee464-2cd5-41d7-b3ed-bc9462cc3c64" providerId="AD" clId="Web-{9F364F7E-DBF0-4915-6079-63DB23E33CC9}" dt="2021-06-05T23:27:07.456" v="65"/>
          <ac:spMkLst>
            <pc:docMk/>
            <pc:sldMk cId="3852503534" sldId="302"/>
            <ac:spMk id="358" creationId="{00000000-0000-0000-0000-000000000000}"/>
          </ac:spMkLst>
        </pc:spChg>
        <pc:spChg chg="del">
          <ac:chgData name="Ather, Usama" userId="S::uather@purdue.edu::ef7ee464-2cd5-41d7-b3ed-bc9462cc3c64" providerId="AD" clId="Web-{9F364F7E-DBF0-4915-6079-63DB23E33CC9}" dt="2021-06-05T23:27:07.456" v="63"/>
          <ac:spMkLst>
            <pc:docMk/>
            <pc:sldMk cId="3852503534" sldId="302"/>
            <ac:spMk id="360" creationId="{00000000-0000-0000-0000-000000000000}"/>
          </ac:spMkLst>
        </pc:spChg>
        <pc:spChg chg="del">
          <ac:chgData name="Ather, Usama" userId="S::uather@purdue.edu::ef7ee464-2cd5-41d7-b3ed-bc9462cc3c64" providerId="AD" clId="Web-{9F364F7E-DBF0-4915-6079-63DB23E33CC9}" dt="2021-06-05T23:27:07.456" v="61"/>
          <ac:spMkLst>
            <pc:docMk/>
            <pc:sldMk cId="3852503534" sldId="302"/>
            <ac:spMk id="362" creationId="{00000000-0000-0000-0000-000000000000}"/>
          </ac:spMkLst>
        </pc:spChg>
        <pc:spChg chg="del">
          <ac:chgData name="Ather, Usama" userId="S::uather@purdue.edu::ef7ee464-2cd5-41d7-b3ed-bc9462cc3c64" providerId="AD" clId="Web-{9F364F7E-DBF0-4915-6079-63DB23E33CC9}" dt="2021-06-05T23:27:07.456" v="59"/>
          <ac:spMkLst>
            <pc:docMk/>
            <pc:sldMk cId="3852503534" sldId="302"/>
            <ac:spMk id="364" creationId="{00000000-0000-0000-0000-000000000000}"/>
          </ac:spMkLst>
        </pc:spChg>
        <pc:spChg chg="del">
          <ac:chgData name="Ather, Usama" userId="S::uather@purdue.edu::ef7ee464-2cd5-41d7-b3ed-bc9462cc3c64" providerId="AD" clId="Web-{9F364F7E-DBF0-4915-6079-63DB23E33CC9}" dt="2021-06-05T23:27:07.456" v="57"/>
          <ac:spMkLst>
            <pc:docMk/>
            <pc:sldMk cId="3852503534" sldId="302"/>
            <ac:spMk id="366" creationId="{00000000-0000-0000-0000-000000000000}"/>
          </ac:spMkLst>
        </pc:spChg>
        <pc:spChg chg="del">
          <ac:chgData name="Ather, Usama" userId="S::uather@purdue.edu::ef7ee464-2cd5-41d7-b3ed-bc9462cc3c64" providerId="AD" clId="Web-{9F364F7E-DBF0-4915-6079-63DB23E33CC9}" dt="2021-06-05T23:27:07.440" v="55"/>
          <ac:spMkLst>
            <pc:docMk/>
            <pc:sldMk cId="3852503534" sldId="302"/>
            <ac:spMk id="368" creationId="{00000000-0000-0000-0000-000000000000}"/>
          </ac:spMkLst>
        </pc:spChg>
        <pc:spChg chg="del">
          <ac:chgData name="Ather, Usama" userId="S::uather@purdue.edu::ef7ee464-2cd5-41d7-b3ed-bc9462cc3c64" providerId="AD" clId="Web-{9F364F7E-DBF0-4915-6079-63DB23E33CC9}" dt="2021-06-05T23:27:07.440" v="53"/>
          <ac:spMkLst>
            <pc:docMk/>
            <pc:sldMk cId="3852503534" sldId="302"/>
            <ac:spMk id="370" creationId="{00000000-0000-0000-0000-000000000000}"/>
          </ac:spMkLst>
        </pc:spChg>
        <pc:spChg chg="del">
          <ac:chgData name="Ather, Usama" userId="S::uather@purdue.edu::ef7ee464-2cd5-41d7-b3ed-bc9462cc3c64" providerId="AD" clId="Web-{9F364F7E-DBF0-4915-6079-63DB23E33CC9}" dt="2021-06-05T23:27:07.440" v="51"/>
          <ac:spMkLst>
            <pc:docMk/>
            <pc:sldMk cId="3852503534" sldId="302"/>
            <ac:spMk id="372" creationId="{00000000-0000-0000-0000-000000000000}"/>
          </ac:spMkLst>
        </pc:spChg>
        <pc:spChg chg="del">
          <ac:chgData name="Ather, Usama" userId="S::uather@purdue.edu::ef7ee464-2cd5-41d7-b3ed-bc9462cc3c64" providerId="AD" clId="Web-{9F364F7E-DBF0-4915-6079-63DB23E33CC9}" dt="2021-06-05T23:27:07.440" v="49"/>
          <ac:spMkLst>
            <pc:docMk/>
            <pc:sldMk cId="3852503534" sldId="302"/>
            <ac:spMk id="374" creationId="{00000000-0000-0000-0000-000000000000}"/>
          </ac:spMkLst>
        </pc:spChg>
        <pc:spChg chg="mod">
          <ac:chgData name="Ather, Usama" userId="S::uather@purdue.edu::ef7ee464-2cd5-41d7-b3ed-bc9462cc3c64" providerId="AD" clId="Web-{9F364F7E-DBF0-4915-6079-63DB23E33CC9}" dt="2021-06-05T23:32:55.656" v="195" actId="20577"/>
          <ac:spMkLst>
            <pc:docMk/>
            <pc:sldMk cId="3852503534" sldId="302"/>
            <ac:spMk id="375" creationId="{00000000-0000-0000-0000-000000000000}"/>
          </ac:spMkLst>
        </pc:spChg>
        <pc:picChg chg="add mod">
          <ac:chgData name="Ather, Usama" userId="S::uather@purdue.edu::ef7ee464-2cd5-41d7-b3ed-bc9462cc3c64" providerId="AD" clId="Web-{9F364F7E-DBF0-4915-6079-63DB23E33CC9}" dt="2021-06-05T23:30:12.344" v="98" actId="1076"/>
          <ac:picMkLst>
            <pc:docMk/>
            <pc:sldMk cId="3852503534" sldId="302"/>
            <ac:picMk id="2" creationId="{DF633DE7-7EA1-494A-A373-6BA4F05803A7}"/>
          </ac:picMkLst>
        </pc:picChg>
        <pc:picChg chg="add del mod">
          <ac:chgData name="Ather, Usama" userId="S::uather@purdue.edu::ef7ee464-2cd5-41d7-b3ed-bc9462cc3c64" providerId="AD" clId="Web-{9F364F7E-DBF0-4915-6079-63DB23E33CC9}" dt="2021-06-05T23:29:55.548" v="94"/>
          <ac:picMkLst>
            <pc:docMk/>
            <pc:sldMk cId="3852503534" sldId="302"/>
            <ac:picMk id="3" creationId="{32274CBA-12C0-488B-A4CF-0767E8A36C72}"/>
          </ac:picMkLst>
        </pc:picChg>
        <pc:cxnChg chg="del">
          <ac:chgData name="Ather, Usama" userId="S::uather@purdue.edu::ef7ee464-2cd5-41d7-b3ed-bc9462cc3c64" providerId="AD" clId="Web-{9F364F7E-DBF0-4915-6079-63DB23E33CC9}" dt="2021-06-05T23:27:07.471" v="72"/>
          <ac:cxnSpMkLst>
            <pc:docMk/>
            <pc:sldMk cId="3852503534" sldId="302"/>
            <ac:cxnSpMk id="351" creationId="{00000000-0000-0000-0000-000000000000}"/>
          </ac:cxnSpMkLst>
        </pc:cxnChg>
        <pc:cxnChg chg="del">
          <ac:chgData name="Ather, Usama" userId="S::uather@purdue.edu::ef7ee464-2cd5-41d7-b3ed-bc9462cc3c64" providerId="AD" clId="Web-{9F364F7E-DBF0-4915-6079-63DB23E33CC9}" dt="2021-06-05T23:27:07.456" v="70"/>
          <ac:cxnSpMkLst>
            <pc:docMk/>
            <pc:sldMk cId="3852503534" sldId="302"/>
            <ac:cxnSpMk id="353" creationId="{00000000-0000-0000-0000-000000000000}"/>
          </ac:cxnSpMkLst>
        </pc:cxnChg>
        <pc:cxnChg chg="del">
          <ac:chgData name="Ather, Usama" userId="S::uather@purdue.edu::ef7ee464-2cd5-41d7-b3ed-bc9462cc3c64" providerId="AD" clId="Web-{9F364F7E-DBF0-4915-6079-63DB23E33CC9}" dt="2021-06-05T23:27:07.456" v="68"/>
          <ac:cxnSpMkLst>
            <pc:docMk/>
            <pc:sldMk cId="3852503534" sldId="302"/>
            <ac:cxnSpMk id="355" creationId="{00000000-0000-0000-0000-000000000000}"/>
          </ac:cxnSpMkLst>
        </pc:cxnChg>
        <pc:cxnChg chg="del">
          <ac:chgData name="Ather, Usama" userId="S::uather@purdue.edu::ef7ee464-2cd5-41d7-b3ed-bc9462cc3c64" providerId="AD" clId="Web-{9F364F7E-DBF0-4915-6079-63DB23E33CC9}" dt="2021-06-05T23:27:07.456" v="66"/>
          <ac:cxnSpMkLst>
            <pc:docMk/>
            <pc:sldMk cId="3852503534" sldId="302"/>
            <ac:cxnSpMk id="357" creationId="{00000000-0000-0000-0000-000000000000}"/>
          </ac:cxnSpMkLst>
        </pc:cxnChg>
        <pc:cxnChg chg="del">
          <ac:chgData name="Ather, Usama" userId="S::uather@purdue.edu::ef7ee464-2cd5-41d7-b3ed-bc9462cc3c64" providerId="AD" clId="Web-{9F364F7E-DBF0-4915-6079-63DB23E33CC9}" dt="2021-06-05T23:27:07.456" v="64"/>
          <ac:cxnSpMkLst>
            <pc:docMk/>
            <pc:sldMk cId="3852503534" sldId="302"/>
            <ac:cxnSpMk id="359" creationId="{00000000-0000-0000-0000-000000000000}"/>
          </ac:cxnSpMkLst>
        </pc:cxnChg>
        <pc:cxnChg chg="del">
          <ac:chgData name="Ather, Usama" userId="S::uather@purdue.edu::ef7ee464-2cd5-41d7-b3ed-bc9462cc3c64" providerId="AD" clId="Web-{9F364F7E-DBF0-4915-6079-63DB23E33CC9}" dt="2021-06-05T23:27:07.456" v="62"/>
          <ac:cxnSpMkLst>
            <pc:docMk/>
            <pc:sldMk cId="3852503534" sldId="302"/>
            <ac:cxnSpMk id="361" creationId="{00000000-0000-0000-0000-000000000000}"/>
          </ac:cxnSpMkLst>
        </pc:cxnChg>
        <pc:cxnChg chg="del">
          <ac:chgData name="Ather, Usama" userId="S::uather@purdue.edu::ef7ee464-2cd5-41d7-b3ed-bc9462cc3c64" providerId="AD" clId="Web-{9F364F7E-DBF0-4915-6079-63DB23E33CC9}" dt="2021-06-05T23:27:07.456" v="60"/>
          <ac:cxnSpMkLst>
            <pc:docMk/>
            <pc:sldMk cId="3852503534" sldId="302"/>
            <ac:cxnSpMk id="363" creationId="{00000000-0000-0000-0000-000000000000}"/>
          </ac:cxnSpMkLst>
        </pc:cxnChg>
        <pc:cxnChg chg="del">
          <ac:chgData name="Ather, Usama" userId="S::uather@purdue.edu::ef7ee464-2cd5-41d7-b3ed-bc9462cc3c64" providerId="AD" clId="Web-{9F364F7E-DBF0-4915-6079-63DB23E33CC9}" dt="2021-06-05T23:27:07.456" v="58"/>
          <ac:cxnSpMkLst>
            <pc:docMk/>
            <pc:sldMk cId="3852503534" sldId="302"/>
            <ac:cxnSpMk id="365" creationId="{00000000-0000-0000-0000-000000000000}"/>
          </ac:cxnSpMkLst>
        </pc:cxnChg>
        <pc:cxnChg chg="del">
          <ac:chgData name="Ather, Usama" userId="S::uather@purdue.edu::ef7ee464-2cd5-41d7-b3ed-bc9462cc3c64" providerId="AD" clId="Web-{9F364F7E-DBF0-4915-6079-63DB23E33CC9}" dt="2021-06-05T23:27:07.440" v="56"/>
          <ac:cxnSpMkLst>
            <pc:docMk/>
            <pc:sldMk cId="3852503534" sldId="302"/>
            <ac:cxnSpMk id="367" creationId="{00000000-0000-0000-0000-000000000000}"/>
          </ac:cxnSpMkLst>
        </pc:cxnChg>
        <pc:cxnChg chg="del">
          <ac:chgData name="Ather, Usama" userId="S::uather@purdue.edu::ef7ee464-2cd5-41d7-b3ed-bc9462cc3c64" providerId="AD" clId="Web-{9F364F7E-DBF0-4915-6079-63DB23E33CC9}" dt="2021-06-05T23:27:07.440" v="54"/>
          <ac:cxnSpMkLst>
            <pc:docMk/>
            <pc:sldMk cId="3852503534" sldId="302"/>
            <ac:cxnSpMk id="369" creationId="{00000000-0000-0000-0000-000000000000}"/>
          </ac:cxnSpMkLst>
        </pc:cxnChg>
        <pc:cxnChg chg="del">
          <ac:chgData name="Ather, Usama" userId="S::uather@purdue.edu::ef7ee464-2cd5-41d7-b3ed-bc9462cc3c64" providerId="AD" clId="Web-{9F364F7E-DBF0-4915-6079-63DB23E33CC9}" dt="2021-06-05T23:27:07.440" v="52"/>
          <ac:cxnSpMkLst>
            <pc:docMk/>
            <pc:sldMk cId="3852503534" sldId="302"/>
            <ac:cxnSpMk id="371" creationId="{00000000-0000-0000-0000-000000000000}"/>
          </ac:cxnSpMkLst>
        </pc:cxnChg>
        <pc:cxnChg chg="del">
          <ac:chgData name="Ather, Usama" userId="S::uather@purdue.edu::ef7ee464-2cd5-41d7-b3ed-bc9462cc3c64" providerId="AD" clId="Web-{9F364F7E-DBF0-4915-6079-63DB23E33CC9}" dt="2021-06-05T23:27:07.440" v="50"/>
          <ac:cxnSpMkLst>
            <pc:docMk/>
            <pc:sldMk cId="3852503534" sldId="302"/>
            <ac:cxnSpMk id="373" creationId="{00000000-0000-0000-0000-000000000000}"/>
          </ac:cxnSpMkLst>
        </pc:cxnChg>
      </pc:sldChg>
      <pc:sldChg chg="addSp delSp modSp add replId">
        <pc:chgData name="Ather, Usama" userId="S::uather@purdue.edu::ef7ee464-2cd5-41d7-b3ed-bc9462cc3c64" providerId="AD" clId="Web-{9F364F7E-DBF0-4915-6079-63DB23E33CC9}" dt="2021-06-05T23:46:43.057" v="429" actId="14100"/>
        <pc:sldMkLst>
          <pc:docMk/>
          <pc:sldMk cId="3939608713" sldId="303"/>
        </pc:sldMkLst>
        <pc:spChg chg="mod">
          <ac:chgData name="Ather, Usama" userId="S::uather@purdue.edu::ef7ee464-2cd5-41d7-b3ed-bc9462cc3c64" providerId="AD" clId="Web-{9F364F7E-DBF0-4915-6079-63DB23E33CC9}" dt="2021-06-05T23:41:10.154" v="302" actId="14100"/>
          <ac:spMkLst>
            <pc:docMk/>
            <pc:sldMk cId="3939608713" sldId="303"/>
            <ac:spMk id="4" creationId="{4493BD14-B960-426E-92A5-B33779D97AE3}"/>
          </ac:spMkLst>
        </pc:spChg>
        <pc:spChg chg="add mod">
          <ac:chgData name="Ather, Usama" userId="S::uather@purdue.edu::ef7ee464-2cd5-41d7-b3ed-bc9462cc3c64" providerId="AD" clId="Web-{9F364F7E-DBF0-4915-6079-63DB23E33CC9}" dt="2021-06-05T23:46:43.057" v="429" actId="14100"/>
          <ac:spMkLst>
            <pc:docMk/>
            <pc:sldMk cId="3939608713" sldId="303"/>
            <ac:spMk id="8" creationId="{629B3B01-6336-49A5-97E3-66864D43D30F}"/>
          </ac:spMkLst>
        </pc:spChg>
        <pc:spChg chg="add mod">
          <ac:chgData name="Ather, Usama" userId="S::uather@purdue.edu::ef7ee464-2cd5-41d7-b3ed-bc9462cc3c64" providerId="AD" clId="Web-{9F364F7E-DBF0-4915-6079-63DB23E33CC9}" dt="2021-06-05T23:45:45.198" v="410" actId="20577"/>
          <ac:spMkLst>
            <pc:docMk/>
            <pc:sldMk cId="3939608713" sldId="303"/>
            <ac:spMk id="9" creationId="{B0A88637-5955-4180-965F-853FF15B0644}"/>
          </ac:spMkLst>
        </pc:spChg>
        <pc:spChg chg="mod">
          <ac:chgData name="Ather, Usama" userId="S::uather@purdue.edu::ef7ee464-2cd5-41d7-b3ed-bc9462cc3c64" providerId="AD" clId="Web-{9F364F7E-DBF0-4915-6079-63DB23E33CC9}" dt="2021-06-05T23:32:53.578" v="193" actId="20577"/>
          <ac:spMkLst>
            <pc:docMk/>
            <pc:sldMk cId="3939608713" sldId="303"/>
            <ac:spMk id="375" creationId="{00000000-0000-0000-0000-000000000000}"/>
          </ac:spMkLst>
        </pc:spChg>
        <pc:picChg chg="del">
          <ac:chgData name="Ather, Usama" userId="S::uather@purdue.edu::ef7ee464-2cd5-41d7-b3ed-bc9462cc3c64" providerId="AD" clId="Web-{9F364F7E-DBF0-4915-6079-63DB23E33CC9}" dt="2021-06-05T23:33:01.124" v="196"/>
          <ac:picMkLst>
            <pc:docMk/>
            <pc:sldMk cId="3939608713" sldId="303"/>
            <ac:picMk id="2" creationId="{DF633DE7-7EA1-494A-A373-6BA4F05803A7}"/>
          </ac:picMkLst>
        </pc:picChg>
        <pc:picChg chg="add mod">
          <ac:chgData name="Ather, Usama" userId="S::uather@purdue.edu::ef7ee464-2cd5-41d7-b3ed-bc9462cc3c64" providerId="AD" clId="Web-{9F364F7E-DBF0-4915-6079-63DB23E33CC9}" dt="2021-06-05T23:35:31.607" v="230" actId="1076"/>
          <ac:picMkLst>
            <pc:docMk/>
            <pc:sldMk cId="3939608713" sldId="303"/>
            <ac:picMk id="3" creationId="{FD6ED18A-A6E5-4C39-B7C1-411EAEEAE0DE}"/>
          </ac:picMkLst>
        </pc:picChg>
        <pc:picChg chg="add mod">
          <ac:chgData name="Ather, Usama" userId="S::uather@purdue.edu::ef7ee464-2cd5-41d7-b3ed-bc9462cc3c64" providerId="AD" clId="Web-{9F364F7E-DBF0-4915-6079-63DB23E33CC9}" dt="2021-06-05T23:35:31.623" v="231" actId="1076"/>
          <ac:picMkLst>
            <pc:docMk/>
            <pc:sldMk cId="3939608713" sldId="303"/>
            <ac:picMk id="5" creationId="{8CB6741C-53F6-4D61-8513-4BFDF4CCB685}"/>
          </ac:picMkLst>
        </pc:picChg>
        <pc:picChg chg="add mod">
          <ac:chgData name="Ather, Usama" userId="S::uather@purdue.edu::ef7ee464-2cd5-41d7-b3ed-bc9462cc3c64" providerId="AD" clId="Web-{9F364F7E-DBF0-4915-6079-63DB23E33CC9}" dt="2021-06-05T23:35:31.638" v="232" actId="1076"/>
          <ac:picMkLst>
            <pc:docMk/>
            <pc:sldMk cId="3939608713" sldId="303"/>
            <ac:picMk id="6" creationId="{E77F8DF0-15D5-4CF4-8630-C9C34DD2FAE8}"/>
          </ac:picMkLst>
        </pc:picChg>
      </pc:sldChg>
      <pc:sldChg chg="addSp delSp modSp add replId">
        <pc:chgData name="Ather, Usama" userId="S::uather@purdue.edu::ef7ee464-2cd5-41d7-b3ed-bc9462cc3c64" providerId="AD" clId="Web-{9F364F7E-DBF0-4915-6079-63DB23E33CC9}" dt="2021-06-06T00:02:35.147" v="562" actId="20577"/>
        <pc:sldMkLst>
          <pc:docMk/>
          <pc:sldMk cId="2964808379" sldId="304"/>
        </pc:sldMkLst>
        <pc:spChg chg="mod">
          <ac:chgData name="Ather, Usama" userId="S::uather@purdue.edu::ef7ee464-2cd5-41d7-b3ed-bc9462cc3c64" providerId="AD" clId="Web-{9F364F7E-DBF0-4915-6079-63DB23E33CC9}" dt="2021-06-05T23:59:56.539" v="499" actId="20577"/>
          <ac:spMkLst>
            <pc:docMk/>
            <pc:sldMk cId="2964808379" sldId="304"/>
            <ac:spMk id="4" creationId="{4493BD14-B960-426E-92A5-B33779D97AE3}"/>
          </ac:spMkLst>
        </pc:spChg>
        <pc:spChg chg="del">
          <ac:chgData name="Ather, Usama" userId="S::uather@purdue.edu::ef7ee464-2cd5-41d7-b3ed-bc9462cc3c64" providerId="AD" clId="Web-{9F364F7E-DBF0-4915-6079-63DB23E33CC9}" dt="2021-06-05T23:48:43.696" v="444"/>
          <ac:spMkLst>
            <pc:docMk/>
            <pc:sldMk cId="2964808379" sldId="304"/>
            <ac:spMk id="8" creationId="{629B3B01-6336-49A5-97E3-66864D43D30F}"/>
          </ac:spMkLst>
        </pc:spChg>
        <pc:spChg chg="del">
          <ac:chgData name="Ather, Usama" userId="S::uather@purdue.edu::ef7ee464-2cd5-41d7-b3ed-bc9462cc3c64" providerId="AD" clId="Web-{9F364F7E-DBF0-4915-6079-63DB23E33CC9}" dt="2021-06-05T23:49:52.916" v="459"/>
          <ac:spMkLst>
            <pc:docMk/>
            <pc:sldMk cId="2964808379" sldId="304"/>
            <ac:spMk id="9" creationId="{B0A88637-5955-4180-965F-853FF15B0644}"/>
          </ac:spMkLst>
        </pc:spChg>
        <pc:spChg chg="add del mod">
          <ac:chgData name="Ather, Usama" userId="S::uather@purdue.edu::ef7ee464-2cd5-41d7-b3ed-bc9462cc3c64" providerId="AD" clId="Web-{9F364F7E-DBF0-4915-6079-63DB23E33CC9}" dt="2021-06-06T00:01:30.647" v="523"/>
          <ac:spMkLst>
            <pc:docMk/>
            <pc:sldMk cId="2964808379" sldId="304"/>
            <ac:spMk id="11" creationId="{4D51C157-57E8-4637-9A96-F996E55B96F8}"/>
          </ac:spMkLst>
        </pc:spChg>
        <pc:spChg chg="add mod">
          <ac:chgData name="Ather, Usama" userId="S::uather@purdue.edu::ef7ee464-2cd5-41d7-b3ed-bc9462cc3c64" providerId="AD" clId="Web-{9F364F7E-DBF0-4915-6079-63DB23E33CC9}" dt="2021-06-06T00:02:35.147" v="562" actId="20577"/>
          <ac:spMkLst>
            <pc:docMk/>
            <pc:sldMk cId="2964808379" sldId="304"/>
            <ac:spMk id="12" creationId="{7E56FD21-D01B-4414-A5EB-FFF8296FF4CF}"/>
          </ac:spMkLst>
        </pc:spChg>
        <pc:picChg chg="add mod">
          <ac:chgData name="Ather, Usama" userId="S::uather@purdue.edu::ef7ee464-2cd5-41d7-b3ed-bc9462cc3c64" providerId="AD" clId="Web-{9F364F7E-DBF0-4915-6079-63DB23E33CC9}" dt="2021-06-05T23:49:41.197" v="456" actId="1076"/>
          <ac:picMkLst>
            <pc:docMk/>
            <pc:sldMk cId="2964808379" sldId="304"/>
            <ac:picMk id="2" creationId="{50139408-DFB5-4A5F-ACE1-2F0DD964F90F}"/>
          </ac:picMkLst>
        </pc:picChg>
        <pc:picChg chg="del">
          <ac:chgData name="Ather, Usama" userId="S::uather@purdue.edu::ef7ee464-2cd5-41d7-b3ed-bc9462cc3c64" providerId="AD" clId="Web-{9F364F7E-DBF0-4915-6079-63DB23E33CC9}" dt="2021-06-05T23:47:13.744" v="431"/>
          <ac:picMkLst>
            <pc:docMk/>
            <pc:sldMk cId="2964808379" sldId="304"/>
            <ac:picMk id="3" creationId="{FD6ED18A-A6E5-4C39-B7C1-411EAEEAE0DE}"/>
          </ac:picMkLst>
        </pc:picChg>
        <pc:picChg chg="del">
          <ac:chgData name="Ather, Usama" userId="S::uather@purdue.edu::ef7ee464-2cd5-41d7-b3ed-bc9462cc3c64" providerId="AD" clId="Web-{9F364F7E-DBF0-4915-6079-63DB23E33CC9}" dt="2021-06-05T23:48:45.524" v="445"/>
          <ac:picMkLst>
            <pc:docMk/>
            <pc:sldMk cId="2964808379" sldId="304"/>
            <ac:picMk id="5" creationId="{8CB6741C-53F6-4D61-8513-4BFDF4CCB685}"/>
          </ac:picMkLst>
        </pc:picChg>
        <pc:picChg chg="del mod">
          <ac:chgData name="Ather, Usama" userId="S::uather@purdue.edu::ef7ee464-2cd5-41d7-b3ed-bc9462cc3c64" providerId="AD" clId="Web-{9F364F7E-DBF0-4915-6079-63DB23E33CC9}" dt="2021-06-05T23:48:49.368" v="447"/>
          <ac:picMkLst>
            <pc:docMk/>
            <pc:sldMk cId="2964808379" sldId="304"/>
            <ac:picMk id="6" creationId="{E77F8DF0-15D5-4CF4-8630-C9C34DD2FAE8}"/>
          </ac:picMkLst>
        </pc:picChg>
        <pc:picChg chg="add mod">
          <ac:chgData name="Ather, Usama" userId="S::uather@purdue.edu::ef7ee464-2cd5-41d7-b3ed-bc9462cc3c64" providerId="AD" clId="Web-{9F364F7E-DBF0-4915-6079-63DB23E33CC9}" dt="2021-06-05T23:49:41.181" v="455" actId="1076"/>
          <ac:picMkLst>
            <pc:docMk/>
            <pc:sldMk cId="2964808379" sldId="304"/>
            <ac:picMk id="7" creationId="{4F613865-0435-45C6-B023-7645496E0E4F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urdue0-my.sharepoint.com/personal/ykatamre_purdue_edu/Documents/Purdue%20Krannert%20-%20BAIM/Module%20S1%20-%20MGMT%2067200%20-%20Advanced%20Business%20Analytics/Diabetic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purdue0-my.sharepoint.com/personal/ykatamre_purdue_edu/Documents/Purdue%20Krannert%20-%20BAIM/Module%20S1%20-%20MGMT%2067200%20-%20Advanced%20Business%20Analytics/DiabeticData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https://purdue0-my.sharepoint.com/personal/ykatamre_purdue_edu/Documents/Purdue%20Krannert%20-%20BAIM/Module%20S1%20-%20MGMT%2067200%20-%20Advanced%20Business%20Analytics/DiabeticData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https://purdue0-my.sharepoint.com/personal/ykatamre_purdue_edu/Documents/Purdue%20Krannert%20-%20BAIM/Module%20S1%20-%20MGMT%2067200%20-%20Advanced%20Business%20Analytics/DiabeticData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purdue0-my.sharepoint.com/personal/ykatamre_purdue_edu/Documents/Purdue%20Krannert%20-%20BAIM/Module%20S1%20-%20MGMT%2067200%20-%20Advanced%20Business%20Analytics/Diabetic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purdue0-my.sharepoint.com/personal/ykatamre_purdue_edu/Documents/Purdue%20Krannert%20-%20BAIM/Module%20S1%20-%20MGMT%2067200%20-%20Advanced%20Business%20Analytics/Diabetic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https://purdue0-my.sharepoint.com/personal/ykatamre_purdue_edu/Documents/Purdue%20Krannert%20-%20BAIM/Module%20S1%20-%20MGMT%2067200%20-%20Advanced%20Business%20Analytics/DiabeticData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purdue0-my.sharepoint.com/personal/ykatamre_purdue_edu/Documents/Purdue%20Krannert%20-%20BAIM/Module%20S1%20-%20MGMT%2067200%20-%20Advanced%20Business%20Analytics/DiabeticDat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Insights!$L$18</c:f>
              <c:strCache>
                <c:ptCount val="1"/>
                <c:pt idx="0">
                  <c:v>% of Patients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Insights!$K$19:$K$24</c:f>
              <c:strCache>
                <c:ptCount val="6"/>
                <c:pt idx="0">
                  <c:v>&lt;10</c:v>
                </c:pt>
                <c:pt idx="1">
                  <c:v>11-20</c:v>
                </c:pt>
                <c:pt idx="2">
                  <c:v>21-30</c:v>
                </c:pt>
                <c:pt idx="3">
                  <c:v>31-40</c:v>
                </c:pt>
                <c:pt idx="4">
                  <c:v>41-50</c:v>
                </c:pt>
                <c:pt idx="5">
                  <c:v>51-60</c:v>
                </c:pt>
              </c:strCache>
            </c:strRef>
          </c:cat>
          <c:val>
            <c:numRef>
              <c:f>Insights!$L$19:$L$24</c:f>
              <c:numCache>
                <c:formatCode>0%</c:formatCode>
                <c:ptCount val="6"/>
                <c:pt idx="0">
                  <c:v>0.29441624365482233</c:v>
                </c:pt>
                <c:pt idx="1">
                  <c:v>0.31472081218274112</c:v>
                </c:pt>
                <c:pt idx="2">
                  <c:v>0.14720812182741116</c:v>
                </c:pt>
                <c:pt idx="3">
                  <c:v>8.6294416243654817E-2</c:v>
                </c:pt>
                <c:pt idx="4">
                  <c:v>0.116751269035533</c:v>
                </c:pt>
                <c:pt idx="5">
                  <c:v>4.060913705583756E-2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C7-4FDC-867C-63033105BE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441083248"/>
        <c:axId val="1441077424"/>
      </c:barChart>
      <c:catAx>
        <c:axId val="1441083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1077424"/>
        <c:crosses val="autoZero"/>
        <c:auto val="1"/>
        <c:lblAlgn val="ctr"/>
        <c:lblOffset val="100"/>
        <c:noMultiLvlLbl val="0"/>
      </c:catAx>
      <c:valAx>
        <c:axId val="1441077424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1083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5875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Insights!$L$18</c:f>
              <c:strCache>
                <c:ptCount val="1"/>
                <c:pt idx="0">
                  <c:v>% of Patients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tint val="50000"/>
                      <a:shade val="51000"/>
                      <a:satMod val="130000"/>
                    </a:schemeClr>
                  </a:gs>
                  <a:gs pos="80000">
                    <a:schemeClr val="accent6">
                      <a:tint val="50000"/>
                      <a:shade val="93000"/>
                      <a:satMod val="130000"/>
                    </a:schemeClr>
                  </a:gs>
                  <a:gs pos="100000">
                    <a:schemeClr val="accent6">
                      <a:tint val="5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28575">
                <a:solidFill>
                  <a:schemeClr val="tx1">
                    <a:lumMod val="50000"/>
                  </a:schemeClr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B6C0-407B-8960-868AFA29B72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6">
                      <a:tint val="70000"/>
                      <a:shade val="51000"/>
                      <a:satMod val="130000"/>
                    </a:schemeClr>
                  </a:gs>
                  <a:gs pos="80000">
                    <a:schemeClr val="accent6">
                      <a:tint val="70000"/>
                      <a:shade val="93000"/>
                      <a:satMod val="130000"/>
                    </a:schemeClr>
                  </a:gs>
                  <a:gs pos="100000">
                    <a:schemeClr val="accent6">
                      <a:tint val="7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28575">
                <a:solidFill>
                  <a:schemeClr val="tx1">
                    <a:lumMod val="50000"/>
                  </a:schemeClr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B6C0-407B-8960-868AFA29B72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6">
                      <a:tint val="90000"/>
                      <a:shade val="51000"/>
                      <a:satMod val="130000"/>
                    </a:schemeClr>
                  </a:gs>
                  <a:gs pos="80000">
                    <a:schemeClr val="accent6">
                      <a:tint val="90000"/>
                      <a:shade val="93000"/>
                      <a:satMod val="130000"/>
                    </a:schemeClr>
                  </a:gs>
                  <a:gs pos="100000">
                    <a:schemeClr val="accent6">
                      <a:tint val="9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28575"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B6C0-407B-8960-868AFA29B72E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6">
                      <a:shade val="90000"/>
                      <a:shade val="51000"/>
                      <a:satMod val="130000"/>
                    </a:schemeClr>
                  </a:gs>
                  <a:gs pos="80000">
                    <a:schemeClr val="accent6">
                      <a:shade val="90000"/>
                      <a:shade val="93000"/>
                      <a:satMod val="130000"/>
                    </a:schemeClr>
                  </a:gs>
                  <a:gs pos="100000">
                    <a:schemeClr val="accent6">
                      <a:shade val="9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28575"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B6C0-407B-8960-868AFA29B72E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6">
                      <a:shade val="70000"/>
                      <a:shade val="51000"/>
                      <a:satMod val="130000"/>
                    </a:schemeClr>
                  </a:gs>
                  <a:gs pos="80000">
                    <a:schemeClr val="accent6">
                      <a:shade val="70000"/>
                      <a:shade val="93000"/>
                      <a:satMod val="130000"/>
                    </a:schemeClr>
                  </a:gs>
                  <a:gs pos="100000">
                    <a:schemeClr val="accent6">
                      <a:shade val="7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28575"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B6C0-407B-8960-868AFA29B72E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hade val="50000"/>
                      <a:shade val="51000"/>
                      <a:satMod val="130000"/>
                    </a:schemeClr>
                  </a:gs>
                  <a:gs pos="80000">
                    <a:schemeClr val="accent6">
                      <a:shade val="50000"/>
                      <a:shade val="93000"/>
                      <a:satMod val="130000"/>
                    </a:schemeClr>
                  </a:gs>
                  <a:gs pos="100000">
                    <a:schemeClr val="accent6">
                      <a:shade val="5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28575"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B-B6C0-407B-8960-868AFA29B72E}"/>
              </c:ext>
            </c:extLst>
          </c:dPt>
          <c:dLbls>
            <c:dLbl>
              <c:idx val="0"/>
              <c:layout>
                <c:manualLayout>
                  <c:x val="1.0260315168900786E-2"/>
                  <c:y val="-1.710639461354225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6C0-407B-8960-868AFA29B72E}"/>
                </c:ext>
              </c:extLst>
            </c:dLbl>
            <c:dLbl>
              <c:idx val="1"/>
              <c:layout>
                <c:manualLayout>
                  <c:x val="1.963887302679266E-2"/>
                  <c:y val="1.626601819592488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6C0-407B-8960-868AFA29B72E}"/>
                </c:ext>
              </c:extLst>
            </c:dLbl>
            <c:dLbl>
              <c:idx val="2"/>
              <c:layout>
                <c:manualLayout>
                  <c:x val="-1.2390217155835521E-3"/>
                  <c:y val="4.684210806648916E-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6C0-407B-8960-868AFA29B72E}"/>
                </c:ext>
              </c:extLst>
            </c:dLbl>
            <c:dLbl>
              <c:idx val="3"/>
              <c:layout>
                <c:manualLayout>
                  <c:x val="3.8435495799649896E-3"/>
                  <c:y val="3.802111475339982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6C0-407B-8960-868AFA29B72E}"/>
                </c:ext>
              </c:extLst>
            </c:dLbl>
            <c:dLbl>
              <c:idx val="4"/>
              <c:layout>
                <c:manualLayout>
                  <c:x val="1.7957619674297945E-2"/>
                  <c:y val="-1.624116199202352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6C0-407B-8960-868AFA29B72E}"/>
                </c:ext>
              </c:extLst>
            </c:dLbl>
            <c:dLbl>
              <c:idx val="5"/>
              <c:layout>
                <c:manualLayout>
                  <c:x val="7.0058923499957248E-3"/>
                  <c:y val="-1.29281851005995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6C0-407B-8960-868AFA29B7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Insights!$K$19:$K$24</c:f>
              <c:strCache>
                <c:ptCount val="6"/>
                <c:pt idx="0">
                  <c:v>&lt;10</c:v>
                </c:pt>
                <c:pt idx="1">
                  <c:v>11-20</c:v>
                </c:pt>
                <c:pt idx="2">
                  <c:v>21-30</c:v>
                </c:pt>
                <c:pt idx="3">
                  <c:v>31-40</c:v>
                </c:pt>
                <c:pt idx="4">
                  <c:v>41-50</c:v>
                </c:pt>
                <c:pt idx="5">
                  <c:v>51-60</c:v>
                </c:pt>
              </c:strCache>
            </c:strRef>
          </c:cat>
          <c:val>
            <c:numRef>
              <c:f>Insights!$L$19:$L$24</c:f>
              <c:numCache>
                <c:formatCode>0%</c:formatCode>
                <c:ptCount val="6"/>
                <c:pt idx="0">
                  <c:v>0.29441624365482233</c:v>
                </c:pt>
                <c:pt idx="1">
                  <c:v>0.31472081218274112</c:v>
                </c:pt>
                <c:pt idx="2">
                  <c:v>0.14720812182741116</c:v>
                </c:pt>
                <c:pt idx="3">
                  <c:v>8.6294416243654817E-2</c:v>
                </c:pt>
                <c:pt idx="4">
                  <c:v>0.116751269035533</c:v>
                </c:pt>
                <c:pt idx="5">
                  <c:v>4.060913705583756E-2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6C0-407B-8960-868AFA29B7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solidFill>
        <a:schemeClr val="accent1">
          <a:shade val="5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>
        <c:manualLayout>
          <c:xMode val="edge"/>
          <c:yMode val="edge"/>
          <c:x val="0.39316118331346001"/>
          <c:y val="4.23653898116241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Insights!$L$8</c:f>
              <c:strCache>
                <c:ptCount val="1"/>
                <c:pt idx="0">
                  <c:v>% of Patients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Insights!$K$9:$K$14</c:f>
              <c:numCache>
                <c:formatCode>General</c:formatCode>
                <c:ptCount val="6"/>
                <c:pt idx="0">
                  <c:v>6</c:v>
                </c:pt>
                <c:pt idx="1">
                  <c:v>8</c:v>
                </c:pt>
                <c:pt idx="2">
                  <c:v>9</c:v>
                </c:pt>
                <c:pt idx="3">
                  <c:v>10</c:v>
                </c:pt>
                <c:pt idx="4">
                  <c:v>11</c:v>
                </c:pt>
                <c:pt idx="5">
                  <c:v>12</c:v>
                </c:pt>
              </c:numCache>
            </c:numRef>
          </c:cat>
          <c:val>
            <c:numRef>
              <c:f>Insights!$L$9:$L$14</c:f>
              <c:numCache>
                <c:formatCode>0%</c:formatCode>
                <c:ptCount val="6"/>
                <c:pt idx="0">
                  <c:v>5.0761421319796954E-2</c:v>
                </c:pt>
                <c:pt idx="1">
                  <c:v>9.3908629441624369E-2</c:v>
                </c:pt>
                <c:pt idx="2">
                  <c:v>0.35279187817258884</c:v>
                </c:pt>
                <c:pt idx="3">
                  <c:v>0.20050761421319796</c:v>
                </c:pt>
                <c:pt idx="4">
                  <c:v>0.16243654822335024</c:v>
                </c:pt>
                <c:pt idx="5">
                  <c:v>0.13959390862944163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03-4B0F-87D7-BC934739D3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443950687"/>
        <c:axId val="1443952767"/>
      </c:barChart>
      <c:catAx>
        <c:axId val="1443950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3952767"/>
        <c:crosses val="autoZero"/>
        <c:auto val="1"/>
        <c:lblAlgn val="ctr"/>
        <c:lblOffset val="100"/>
        <c:noMultiLvlLbl val="0"/>
      </c:catAx>
      <c:valAx>
        <c:axId val="1443952767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39506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19050">
      <a:solidFill>
        <a:srgbClr val="2F3848">
          <a:lumMod val="50000"/>
        </a:srgbClr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Risk of</a:t>
            </a:r>
            <a:r>
              <a:rPr lang="en-US" baseline="0"/>
              <a:t> Vision Loss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Insights!$P$8</c:f>
              <c:strCache>
                <c:ptCount val="1"/>
                <c:pt idx="0">
                  <c:v>Risk Status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Insights!$O$9:$O$14</c:f>
              <c:numCache>
                <c:formatCode>General</c:formatCode>
                <c:ptCount val="6"/>
                <c:pt idx="0">
                  <c:v>6</c:v>
                </c:pt>
                <c:pt idx="1">
                  <c:v>8</c:v>
                </c:pt>
                <c:pt idx="2">
                  <c:v>9</c:v>
                </c:pt>
                <c:pt idx="3">
                  <c:v>10</c:v>
                </c:pt>
                <c:pt idx="4">
                  <c:v>11</c:v>
                </c:pt>
                <c:pt idx="5">
                  <c:v>12</c:v>
                </c:pt>
              </c:numCache>
            </c:numRef>
          </c:cat>
          <c:val>
            <c:numRef>
              <c:f>Insights!$P$9:$P$14</c:f>
              <c:numCache>
                <c:formatCode>0.00</c:formatCode>
                <c:ptCount val="6"/>
                <c:pt idx="0">
                  <c:v>0.3</c:v>
                </c:pt>
                <c:pt idx="1">
                  <c:v>0.29729729729729731</c:v>
                </c:pt>
                <c:pt idx="2">
                  <c:v>0.29496402877697842</c:v>
                </c:pt>
                <c:pt idx="3">
                  <c:v>0.59493670886075944</c:v>
                </c:pt>
                <c:pt idx="4">
                  <c:v>0.390625</c:v>
                </c:pt>
                <c:pt idx="5">
                  <c:v>0.45454545454545453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E5-4317-98DA-1BD8C5AE69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73817599"/>
        <c:axId val="873817183"/>
      </c:barChart>
      <c:catAx>
        <c:axId val="873817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3817183"/>
        <c:crosses val="autoZero"/>
        <c:auto val="1"/>
        <c:lblAlgn val="ctr"/>
        <c:lblOffset val="100"/>
        <c:noMultiLvlLbl val="0"/>
      </c:catAx>
      <c:valAx>
        <c:axId val="873817183"/>
        <c:scaling>
          <c:orientation val="minMax"/>
          <c:max val="0.60000000000000009"/>
        </c:scaling>
        <c:delete val="0"/>
        <c:axPos val="l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3817599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19050">
      <a:solidFill>
        <a:srgbClr val="2F3848">
          <a:lumMod val="50000"/>
        </a:srgbClr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b="1"/>
              <a:t>Loss of Vision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Insights!$P$87</c:f>
              <c:strCache>
                <c:ptCount val="1"/>
                <c:pt idx="0">
                  <c:v>0 - Censored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Insights!$O$88:$O$93</c:f>
              <c:strCache>
                <c:ptCount val="6"/>
                <c:pt idx="0">
                  <c:v>&lt;10</c:v>
                </c:pt>
                <c:pt idx="1">
                  <c:v>11-20</c:v>
                </c:pt>
                <c:pt idx="2">
                  <c:v>21-30</c:v>
                </c:pt>
                <c:pt idx="3">
                  <c:v>31-40</c:v>
                </c:pt>
                <c:pt idx="4">
                  <c:v>41-50</c:v>
                </c:pt>
                <c:pt idx="5">
                  <c:v>51-60</c:v>
                </c:pt>
              </c:strCache>
            </c:strRef>
          </c:cat>
          <c:val>
            <c:numRef>
              <c:f>Insights!$P$88:$P$93</c:f>
              <c:numCache>
                <c:formatCode>0%</c:formatCode>
                <c:ptCount val="6"/>
                <c:pt idx="0">
                  <c:v>0.41379310344827586</c:v>
                </c:pt>
                <c:pt idx="1">
                  <c:v>0.46774193548387094</c:v>
                </c:pt>
                <c:pt idx="2">
                  <c:v>0.34482758620689657</c:v>
                </c:pt>
                <c:pt idx="3">
                  <c:v>0.47058823529411764</c:v>
                </c:pt>
                <c:pt idx="4">
                  <c:v>0.2608695652173913</c:v>
                </c:pt>
                <c:pt idx="5">
                  <c:v>0.375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DC-4924-A92A-4AEE6218FD53}"/>
            </c:ext>
          </c:extLst>
        </c:ser>
        <c:ser>
          <c:idx val="1"/>
          <c:order val="1"/>
          <c:tx>
            <c:strRef>
              <c:f>Insights!$Q$87</c:f>
              <c:strCache>
                <c:ptCount val="1"/>
                <c:pt idx="0">
                  <c:v>Loss of Vision in 1 Eye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Insights!$O$88:$O$93</c:f>
              <c:strCache>
                <c:ptCount val="6"/>
                <c:pt idx="0">
                  <c:v>&lt;10</c:v>
                </c:pt>
                <c:pt idx="1">
                  <c:v>11-20</c:v>
                </c:pt>
                <c:pt idx="2">
                  <c:v>21-30</c:v>
                </c:pt>
                <c:pt idx="3">
                  <c:v>31-40</c:v>
                </c:pt>
                <c:pt idx="4">
                  <c:v>41-50</c:v>
                </c:pt>
                <c:pt idx="5">
                  <c:v>51-60</c:v>
                </c:pt>
              </c:strCache>
            </c:strRef>
          </c:cat>
          <c:val>
            <c:numRef>
              <c:f>Insights!$Q$88:$Q$93</c:f>
              <c:numCache>
                <c:formatCode>0%</c:formatCode>
                <c:ptCount val="6"/>
                <c:pt idx="0">
                  <c:v>0.39655172413793105</c:v>
                </c:pt>
                <c:pt idx="1">
                  <c:v>0.32258064516129031</c:v>
                </c:pt>
                <c:pt idx="2">
                  <c:v>0.44827586206896552</c:v>
                </c:pt>
                <c:pt idx="3">
                  <c:v>0.41176470588235292</c:v>
                </c:pt>
                <c:pt idx="4">
                  <c:v>0.52173913043478259</c:v>
                </c:pt>
                <c:pt idx="5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DC-4924-A92A-4AEE6218FD53}"/>
            </c:ext>
          </c:extLst>
        </c:ser>
        <c:ser>
          <c:idx val="2"/>
          <c:order val="2"/>
          <c:tx>
            <c:strRef>
              <c:f>Insights!$R$87</c:f>
              <c:strCache>
                <c:ptCount val="1"/>
                <c:pt idx="0">
                  <c:v>Loss of Vision in 2 Eyes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Insights!$O$88:$O$93</c:f>
              <c:strCache>
                <c:ptCount val="6"/>
                <c:pt idx="0">
                  <c:v>&lt;10</c:v>
                </c:pt>
                <c:pt idx="1">
                  <c:v>11-20</c:v>
                </c:pt>
                <c:pt idx="2">
                  <c:v>21-30</c:v>
                </c:pt>
                <c:pt idx="3">
                  <c:v>31-40</c:v>
                </c:pt>
                <c:pt idx="4">
                  <c:v>41-50</c:v>
                </c:pt>
                <c:pt idx="5">
                  <c:v>51-60</c:v>
                </c:pt>
              </c:strCache>
            </c:strRef>
          </c:cat>
          <c:val>
            <c:numRef>
              <c:f>Insights!$R$88:$R$93</c:f>
              <c:numCache>
                <c:formatCode>0%</c:formatCode>
                <c:ptCount val="6"/>
                <c:pt idx="0">
                  <c:v>0.18965517241379309</c:v>
                </c:pt>
                <c:pt idx="1">
                  <c:v>0.20967741935483872</c:v>
                </c:pt>
                <c:pt idx="2">
                  <c:v>0.20689655172413793</c:v>
                </c:pt>
                <c:pt idx="3">
                  <c:v>0.11764705882352941</c:v>
                </c:pt>
                <c:pt idx="4">
                  <c:v>0.21739130434782608</c:v>
                </c:pt>
                <c:pt idx="5">
                  <c:v>0.125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FDC-4924-A92A-4AEE6218FD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0669663"/>
        <c:axId val="440670079"/>
      </c:barChart>
      <c:catAx>
        <c:axId val="440669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670079"/>
        <c:crosses val="autoZero"/>
        <c:auto val="1"/>
        <c:lblAlgn val="ctr"/>
        <c:lblOffset val="100"/>
        <c:noMultiLvlLbl val="0"/>
      </c:catAx>
      <c:valAx>
        <c:axId val="440670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6696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19050">
      <a:solidFill>
        <a:schemeClr val="tx1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Time to Vision Loss (Months)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Insights!$I$289</c:f>
              <c:strCache>
                <c:ptCount val="1"/>
                <c:pt idx="0">
                  <c:v>Average Time to Vision Loss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4-0D86-4157-AC04-87C95A7547DB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0D86-4157-AC04-87C95A7547DB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6-0D86-4157-AC04-87C95A7547DB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0D86-4157-AC04-87C95A7547DB}"/>
              </c:ext>
            </c:extLst>
          </c:dPt>
          <c:dLbls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0D86-4157-AC04-87C95A7547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Insights!$H$290:$H$296</c:f>
              <c:strCache>
                <c:ptCount val="7"/>
                <c:pt idx="0">
                  <c:v>&lt;10</c:v>
                </c:pt>
                <c:pt idx="1">
                  <c:v>11-20</c:v>
                </c:pt>
                <c:pt idx="2">
                  <c:v>21-30</c:v>
                </c:pt>
                <c:pt idx="3">
                  <c:v>31-40</c:v>
                </c:pt>
                <c:pt idx="4">
                  <c:v>41-50</c:v>
                </c:pt>
                <c:pt idx="5">
                  <c:v>51-60</c:v>
                </c:pt>
                <c:pt idx="6">
                  <c:v>Total</c:v>
                </c:pt>
              </c:strCache>
            </c:strRef>
          </c:cat>
          <c:val>
            <c:numRef>
              <c:f>Insights!$I$290:$I$296</c:f>
              <c:numCache>
                <c:formatCode>0.0</c:formatCode>
                <c:ptCount val="7"/>
                <c:pt idx="0">
                  <c:v>16.606222222222218</c:v>
                </c:pt>
                <c:pt idx="1">
                  <c:v>20.206739130434777</c:v>
                </c:pt>
                <c:pt idx="2">
                  <c:v>22.098000000000003</c:v>
                </c:pt>
                <c:pt idx="3">
                  <c:v>20.09090909090909</c:v>
                </c:pt>
                <c:pt idx="4">
                  <c:v>16.030454545454546</c:v>
                </c:pt>
                <c:pt idx="5">
                  <c:v>15.816666666666668</c:v>
                </c:pt>
                <c:pt idx="6">
                  <c:v>18.695548387096764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D86-4157-AC04-87C95A7547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73759775"/>
        <c:axId val="873766015"/>
      </c:barChart>
      <c:catAx>
        <c:axId val="873759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3766015"/>
        <c:crosses val="autoZero"/>
        <c:auto val="1"/>
        <c:lblAlgn val="ctr"/>
        <c:lblOffset val="100"/>
        <c:noMultiLvlLbl val="0"/>
      </c:catAx>
      <c:valAx>
        <c:axId val="873766015"/>
        <c:scaling>
          <c:orientation val="minMax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37597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19050">
      <a:solidFill>
        <a:schemeClr val="tx2">
          <a:lumMod val="1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% of Patients with</a:t>
            </a:r>
            <a:r>
              <a:rPr lang="en-US" baseline="0"/>
              <a:t> Vision Loss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Insights!$F$289</c:f>
              <c:strCache>
                <c:ptCount val="1"/>
                <c:pt idx="0">
                  <c:v>% of Vision Loss Patients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Insights!$E$290:$E$295</c:f>
              <c:strCache>
                <c:ptCount val="6"/>
                <c:pt idx="0">
                  <c:v>&lt;10</c:v>
                </c:pt>
                <c:pt idx="1">
                  <c:v>11-20</c:v>
                </c:pt>
                <c:pt idx="2">
                  <c:v>21-30</c:v>
                </c:pt>
                <c:pt idx="3">
                  <c:v>31-40</c:v>
                </c:pt>
                <c:pt idx="4">
                  <c:v>41-50</c:v>
                </c:pt>
                <c:pt idx="5">
                  <c:v>51-60</c:v>
                </c:pt>
              </c:strCache>
            </c:strRef>
          </c:cat>
          <c:val>
            <c:numRef>
              <c:f>Insights!$F$290:$F$295</c:f>
              <c:numCache>
                <c:formatCode>0.0%</c:formatCode>
                <c:ptCount val="6"/>
                <c:pt idx="0">
                  <c:v>0.29032258064516131</c:v>
                </c:pt>
                <c:pt idx="1">
                  <c:v>0.29677419354838708</c:v>
                </c:pt>
                <c:pt idx="2">
                  <c:v>0.16129032258064516</c:v>
                </c:pt>
                <c:pt idx="3">
                  <c:v>7.0967741935483872E-2</c:v>
                </c:pt>
                <c:pt idx="4">
                  <c:v>0.14193548387096774</c:v>
                </c:pt>
                <c:pt idx="5">
                  <c:v>3.870967741935484E-2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9F-43B6-8A44-61085BCCA1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40677983"/>
        <c:axId val="440679231"/>
      </c:barChart>
      <c:catAx>
        <c:axId val="4406779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679231"/>
        <c:crosses val="autoZero"/>
        <c:auto val="1"/>
        <c:lblAlgn val="ctr"/>
        <c:lblOffset val="100"/>
        <c:noMultiLvlLbl val="0"/>
      </c:catAx>
      <c:valAx>
        <c:axId val="440679231"/>
        <c:scaling>
          <c:orientation val="minMax"/>
          <c:max val="0.30000000000000004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677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19050">
      <a:solidFill>
        <a:srgbClr val="EFEFEF">
          <a:lumMod val="10000"/>
        </a:srgbClr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/>
              <a:t>Age</a:t>
            </a:r>
            <a:r>
              <a:rPr lang="en-US" sz="1100" baseline="0"/>
              <a:t> Group Vs. Type of Laser</a:t>
            </a:r>
            <a:endParaRPr lang="en-US" sz="1100"/>
          </a:p>
        </c:rich>
      </c:tx>
      <c:layout>
        <c:manualLayout>
          <c:xMode val="edge"/>
          <c:yMode val="edge"/>
          <c:x val="0.37123938814073515"/>
          <c:y val="1.91875290126392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Insights!$P$51</c:f>
              <c:strCache>
                <c:ptCount val="1"/>
                <c:pt idx="0">
                  <c:v>Argon</c:v>
                </c:pt>
              </c:strCache>
            </c:strRef>
          </c:tx>
          <c:spPr>
            <a:solidFill>
              <a:srgbClr val="1B8FC3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Insights!$O$52:$O$57</c:f>
              <c:strCache>
                <c:ptCount val="6"/>
                <c:pt idx="0">
                  <c:v>&lt;10</c:v>
                </c:pt>
                <c:pt idx="1">
                  <c:v>11-20</c:v>
                </c:pt>
                <c:pt idx="2">
                  <c:v>21-30</c:v>
                </c:pt>
                <c:pt idx="3">
                  <c:v>31-40</c:v>
                </c:pt>
                <c:pt idx="4">
                  <c:v>41-50</c:v>
                </c:pt>
                <c:pt idx="5">
                  <c:v>51-60</c:v>
                </c:pt>
              </c:strCache>
            </c:strRef>
          </c:cat>
          <c:val>
            <c:numRef>
              <c:f>Insights!$P$52:$P$57</c:f>
              <c:numCache>
                <c:formatCode>0%</c:formatCode>
                <c:ptCount val="6"/>
                <c:pt idx="0">
                  <c:v>0</c:v>
                </c:pt>
                <c:pt idx="1">
                  <c:v>9.6774193548387094E-2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52-4C07-809D-F5D83FE00D21}"/>
            </c:ext>
          </c:extLst>
        </c:ser>
        <c:ser>
          <c:idx val="1"/>
          <c:order val="1"/>
          <c:tx>
            <c:strRef>
              <c:f>Insights!$Q$51</c:f>
              <c:strCache>
                <c:ptCount val="1"/>
                <c:pt idx="0">
                  <c:v>Xenon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Insights!$O$52:$O$57</c:f>
              <c:strCache>
                <c:ptCount val="6"/>
                <c:pt idx="0">
                  <c:v>&lt;10</c:v>
                </c:pt>
                <c:pt idx="1">
                  <c:v>11-20</c:v>
                </c:pt>
                <c:pt idx="2">
                  <c:v>21-30</c:v>
                </c:pt>
                <c:pt idx="3">
                  <c:v>31-40</c:v>
                </c:pt>
                <c:pt idx="4">
                  <c:v>41-50</c:v>
                </c:pt>
                <c:pt idx="5">
                  <c:v>51-60</c:v>
                </c:pt>
              </c:strCache>
            </c:strRef>
          </c:cat>
          <c:val>
            <c:numRef>
              <c:f>Insights!$Q$52:$Q$57</c:f>
              <c:numCache>
                <c:formatCode>0%</c:formatCode>
                <c:ptCount val="6"/>
                <c:pt idx="0">
                  <c:v>1</c:v>
                </c:pt>
                <c:pt idx="1">
                  <c:v>0.90322580645161288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52-4C07-809D-F5D83FE00D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73797631"/>
        <c:axId val="873790143"/>
      </c:barChart>
      <c:catAx>
        <c:axId val="873797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3790143"/>
        <c:crosses val="autoZero"/>
        <c:auto val="1"/>
        <c:lblAlgn val="ctr"/>
        <c:lblOffset val="100"/>
        <c:noMultiLvlLbl val="0"/>
      </c:catAx>
      <c:valAx>
        <c:axId val="873790143"/>
        <c:scaling>
          <c:orientation val="minMax"/>
          <c:max val="1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3797631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19050">
      <a:solidFill>
        <a:srgbClr val="EFEFEF">
          <a:lumMod val="10000"/>
        </a:srgb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/>
              <a:t>Juveniles (Age&lt;20)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explosion val="8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8E3-4FEB-B800-8739AFC68D3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18E3-4FEB-B800-8739AFC68D3E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Type 1</c:v>
                </c:pt>
                <c:pt idx="1">
                  <c:v>Type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89</c:v>
                </c:pt>
                <c:pt idx="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E3-4FEB-B800-8739AFC68D3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/>
              <a:t>Adults (Age&gt;20)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7723827501411857E-2"/>
          <c:y val="0.11116890669651645"/>
          <c:w val="0.7000078929932454"/>
          <c:h val="0.8888310933034835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explosion val="16"/>
          <c:dPt>
            <c:idx val="0"/>
            <c:bubble3D val="0"/>
            <c:explosion val="6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EE0-406F-8DC1-BE3898B92AD8}"/>
              </c:ext>
            </c:extLst>
          </c:dPt>
          <c:dPt>
            <c:idx val="1"/>
            <c:bubble3D val="0"/>
            <c:explosion val="6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EE0-406F-8DC1-BE3898B92AD8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Type 1</c:v>
                </c:pt>
                <c:pt idx="1">
                  <c:v>Type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EE0-406F-8DC1-BE3898B92AD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0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Relationship Id="rId4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Relationship Id="rId4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B207CD-9161-4180-9E3E-0BAAC30F1A5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4DA67E-FE77-4FEA-88F7-C426ADFC3685}">
      <dgm:prSet custT="1"/>
      <dgm:spPr/>
      <dgm:t>
        <a:bodyPr/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strike="noStrike" kern="1200" cap="none">
              <a:solidFill>
                <a:schemeClr val="tx1"/>
              </a:solidFill>
              <a:latin typeface="Myriad W01"/>
              <a:ea typeface="Source Sans Pro"/>
              <a:cs typeface="Source Sans Pro"/>
            </a:rPr>
            <a:t>Laser:- Laser Type Argon or Xenon </a:t>
          </a:r>
        </a:p>
      </dgm:t>
    </dgm:pt>
    <dgm:pt modelId="{A1274697-6D71-4030-81A2-ED1D76326AD6}" type="parTrans" cxnId="{1721C8E8-EF3D-4AE0-90C5-5D818FB67B8E}">
      <dgm:prSet/>
      <dgm:spPr/>
      <dgm:t>
        <a:bodyPr/>
        <a:lstStyle/>
        <a:p>
          <a:endParaRPr lang="en-US"/>
        </a:p>
      </dgm:t>
    </dgm:pt>
    <dgm:pt modelId="{694CCAEA-9732-4647-87DD-D87EA8F16233}" type="sibTrans" cxnId="{1721C8E8-EF3D-4AE0-90C5-5D818FB67B8E}">
      <dgm:prSet/>
      <dgm:spPr/>
      <dgm:t>
        <a:bodyPr/>
        <a:lstStyle/>
        <a:p>
          <a:endParaRPr lang="en-US"/>
        </a:p>
      </dgm:t>
    </dgm:pt>
    <dgm:pt modelId="{07FCA778-7DD5-4165-887B-B7FCCF9280CE}">
      <dgm:prSet custT="1"/>
      <dgm:spPr>
        <a:solidFill>
          <a:srgbClr val="00C5B9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48509" tIns="41910" rIns="78232" bIns="41910" numCol="1" spcCol="1270" anchor="ctr" anchorCtr="0"/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strike="noStrike" kern="1200" cap="none">
              <a:solidFill>
                <a:schemeClr val="tx1"/>
              </a:solidFill>
              <a:latin typeface="Myriad W01"/>
              <a:ea typeface="Source Sans Pro"/>
              <a:cs typeface="Source Sans Pro"/>
            </a:rPr>
            <a:t>Age:- Age at the time of diagnosis </a:t>
          </a:r>
        </a:p>
      </dgm:t>
    </dgm:pt>
    <dgm:pt modelId="{D4CB981F-E232-407A-A603-542305810B36}" type="parTrans" cxnId="{CFBC4D4B-E0C7-4036-A9A1-E276001A0864}">
      <dgm:prSet/>
      <dgm:spPr/>
      <dgm:t>
        <a:bodyPr/>
        <a:lstStyle/>
        <a:p>
          <a:endParaRPr lang="en-US"/>
        </a:p>
      </dgm:t>
    </dgm:pt>
    <dgm:pt modelId="{5272F083-0187-4E8C-9309-FB447DC90B5C}" type="sibTrans" cxnId="{CFBC4D4B-E0C7-4036-A9A1-E276001A0864}">
      <dgm:prSet/>
      <dgm:spPr/>
      <dgm:t>
        <a:bodyPr/>
        <a:lstStyle/>
        <a:p>
          <a:endParaRPr lang="en-US"/>
        </a:p>
      </dgm:t>
    </dgm:pt>
    <dgm:pt modelId="{01700BB4-7060-43DE-97FE-BDA0CE299B6A}">
      <dgm:prSet custT="1"/>
      <dgm:spPr/>
      <dgm:t>
        <a:bodyPr/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strike="noStrike" kern="1200" cap="none">
              <a:solidFill>
                <a:schemeClr val="tx1"/>
              </a:solidFill>
              <a:latin typeface="Myriad W01"/>
              <a:ea typeface="Source Sans Pro"/>
              <a:cs typeface="Source Sans Pro"/>
            </a:rPr>
            <a:t>Eye :- Left or Right Eye </a:t>
          </a:r>
        </a:p>
      </dgm:t>
    </dgm:pt>
    <dgm:pt modelId="{678B3BFB-9ECD-4D11-B4A3-5EB1F352BFD5}" type="parTrans" cxnId="{BFF0B310-6663-437A-8DB0-5127E9C57341}">
      <dgm:prSet/>
      <dgm:spPr/>
      <dgm:t>
        <a:bodyPr/>
        <a:lstStyle/>
        <a:p>
          <a:endParaRPr lang="en-US"/>
        </a:p>
      </dgm:t>
    </dgm:pt>
    <dgm:pt modelId="{130540A7-8471-437D-A334-D267EC261A9A}" type="sibTrans" cxnId="{BFF0B310-6663-437A-8DB0-5127E9C57341}">
      <dgm:prSet/>
      <dgm:spPr/>
      <dgm:t>
        <a:bodyPr/>
        <a:lstStyle/>
        <a:p>
          <a:endParaRPr lang="en-US"/>
        </a:p>
      </dgm:t>
    </dgm:pt>
    <dgm:pt modelId="{F248EE6B-602B-4E13-AD4D-3507C915E78A}">
      <dgm:prSet custT="1"/>
      <dgm:spPr/>
      <dgm:t>
        <a:bodyPr/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strike="noStrike" kern="1200" cap="none" err="1">
              <a:solidFill>
                <a:schemeClr val="tx1"/>
              </a:solidFill>
              <a:latin typeface="Myriad W01"/>
              <a:ea typeface="Source Sans Pro"/>
              <a:cs typeface="Source Sans Pro"/>
            </a:rPr>
            <a:t>Trt</a:t>
          </a:r>
          <a:r>
            <a:rPr lang="en-US" sz="1200" b="0" i="0" u="none" strike="noStrike" kern="1200" cap="none">
              <a:solidFill>
                <a:schemeClr val="tx1"/>
              </a:solidFill>
              <a:latin typeface="Myriad W01"/>
              <a:ea typeface="Source Sans Pro"/>
              <a:cs typeface="Source Sans Pro"/>
            </a:rPr>
            <a:t>:- Treatment 0 = no , 1= laser treatment</a:t>
          </a:r>
        </a:p>
      </dgm:t>
    </dgm:pt>
    <dgm:pt modelId="{7A3B8226-2139-443F-B428-01DAF16A5269}" type="parTrans" cxnId="{2041B9EF-5D33-49A7-94B8-DB71BDBAA373}">
      <dgm:prSet/>
      <dgm:spPr/>
      <dgm:t>
        <a:bodyPr/>
        <a:lstStyle/>
        <a:p>
          <a:endParaRPr lang="en-US"/>
        </a:p>
      </dgm:t>
    </dgm:pt>
    <dgm:pt modelId="{F2890FA4-4E20-4D25-BFD3-5E6EA94C07A5}" type="sibTrans" cxnId="{2041B9EF-5D33-49A7-94B8-DB71BDBAA373}">
      <dgm:prSet/>
      <dgm:spPr/>
      <dgm:t>
        <a:bodyPr/>
        <a:lstStyle/>
        <a:p>
          <a:endParaRPr lang="en-US"/>
        </a:p>
      </dgm:t>
    </dgm:pt>
    <dgm:pt modelId="{C76627E9-843D-421F-9C7E-CB3B8F409D82}">
      <dgm:prSet custT="1"/>
      <dgm:spPr>
        <a:solidFill>
          <a:srgbClr val="00C5B9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48509" tIns="45720" rIns="85344" bIns="45720" numCol="1" spcCol="1270" anchor="ctr" anchorCtr="0"/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strike="noStrike" kern="1200" cap="none">
              <a:solidFill>
                <a:srgbClr val="2F3848"/>
              </a:solidFill>
              <a:latin typeface="Myriad W01"/>
              <a:ea typeface="Source Sans Pro"/>
              <a:cs typeface="Source Sans Pro"/>
            </a:rPr>
            <a:t>Risk:- Risk Group of 6-12 </a:t>
          </a:r>
        </a:p>
      </dgm:t>
    </dgm:pt>
    <dgm:pt modelId="{6A0D2552-A85D-46AB-B933-B5955D7D322A}" type="parTrans" cxnId="{7FE8E2F5-706A-4A83-8D53-4F47E8B83508}">
      <dgm:prSet/>
      <dgm:spPr/>
      <dgm:t>
        <a:bodyPr/>
        <a:lstStyle/>
        <a:p>
          <a:endParaRPr lang="en-US"/>
        </a:p>
      </dgm:t>
    </dgm:pt>
    <dgm:pt modelId="{65C6D234-6487-4A65-98D4-6588DCDE7305}" type="sibTrans" cxnId="{7FE8E2F5-706A-4A83-8D53-4F47E8B83508}">
      <dgm:prSet/>
      <dgm:spPr/>
      <dgm:t>
        <a:bodyPr/>
        <a:lstStyle/>
        <a:p>
          <a:endParaRPr lang="en-US"/>
        </a:p>
      </dgm:t>
    </dgm:pt>
    <dgm:pt modelId="{B96A6617-481C-427E-A882-A32E253F67B7}">
      <dgm:prSet custT="1"/>
      <dgm:spPr>
        <a:solidFill>
          <a:srgbClr val="00C5B9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48509" tIns="45720" rIns="85344" bIns="45720" numCol="1" spcCol="1270" anchor="ctr" anchorCtr="0"/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strike="noStrike" kern="1200" cap="none">
              <a:solidFill>
                <a:srgbClr val="2F3848"/>
              </a:solidFill>
              <a:latin typeface="Myriad W01"/>
              <a:ea typeface="Source Sans Pro"/>
              <a:cs typeface="Source Sans Pro"/>
            </a:rPr>
            <a:t>Time:- Time to event or last follow up </a:t>
          </a:r>
        </a:p>
      </dgm:t>
    </dgm:pt>
    <dgm:pt modelId="{DF45DD47-EB87-4D0E-8C48-46FA75D50A34}" type="parTrans" cxnId="{7A56D4D1-EE96-4574-A8A8-55CCB94F2F25}">
      <dgm:prSet/>
      <dgm:spPr/>
      <dgm:t>
        <a:bodyPr/>
        <a:lstStyle/>
        <a:p>
          <a:endParaRPr lang="en-US"/>
        </a:p>
      </dgm:t>
    </dgm:pt>
    <dgm:pt modelId="{EEBC6E92-10B2-45EA-A7BE-2EBA851A98DD}" type="sibTrans" cxnId="{7A56D4D1-EE96-4574-A8A8-55CCB94F2F25}">
      <dgm:prSet/>
      <dgm:spPr/>
      <dgm:t>
        <a:bodyPr/>
        <a:lstStyle/>
        <a:p>
          <a:endParaRPr lang="en-US"/>
        </a:p>
      </dgm:t>
    </dgm:pt>
    <dgm:pt modelId="{FFD5F8A4-1EAB-4E64-B7D3-0D4B94267AB6}">
      <dgm:prSet custT="1"/>
      <dgm:spPr>
        <a:solidFill>
          <a:srgbClr val="00C5B9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48509" tIns="45720" rIns="85344" bIns="45720" numCol="1" spcCol="1270" anchor="ctr" anchorCtr="0"/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strike="noStrike" kern="1200" cap="none">
              <a:solidFill>
                <a:srgbClr val="2F3848"/>
              </a:solidFill>
              <a:latin typeface="Myriad W01"/>
              <a:ea typeface="Source Sans Pro"/>
              <a:cs typeface="Source Sans Pro"/>
            </a:rPr>
            <a:t>Status:- 0= censored , 1 = visual loss</a:t>
          </a:r>
        </a:p>
      </dgm:t>
    </dgm:pt>
    <dgm:pt modelId="{838D860C-FBFD-4B64-B48B-72720AAB83A7}" type="parTrans" cxnId="{483ADFF2-1144-4D94-BF3B-E55E7523BD00}">
      <dgm:prSet/>
      <dgm:spPr/>
      <dgm:t>
        <a:bodyPr/>
        <a:lstStyle/>
        <a:p>
          <a:endParaRPr lang="en-US"/>
        </a:p>
      </dgm:t>
    </dgm:pt>
    <dgm:pt modelId="{8B782416-D771-429E-8150-92E642B13F89}" type="sibTrans" cxnId="{483ADFF2-1144-4D94-BF3B-E55E7523BD00}">
      <dgm:prSet/>
      <dgm:spPr/>
      <dgm:t>
        <a:bodyPr/>
        <a:lstStyle/>
        <a:p>
          <a:endParaRPr lang="en-US"/>
        </a:p>
      </dgm:t>
    </dgm:pt>
    <dgm:pt modelId="{D2ADA224-BFFC-41D1-AFAC-4130AF80A2C5}">
      <dgm:prSet custT="1"/>
      <dgm:spPr>
        <a:solidFill>
          <a:srgbClr val="00C5B9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48509" tIns="41910" rIns="78232" bIns="41910" numCol="1" spcCol="1270" anchor="ctr" anchorCtr="0"/>
        <a:lstStyle/>
        <a:p>
          <a:pPr algn="l" rtl="0"/>
          <a:r>
            <a:rPr lang="en-US" sz="1200" b="0" i="0" u="none" strike="noStrike" cap="none">
              <a:solidFill>
                <a:schemeClr val="tx1"/>
              </a:solidFill>
              <a:latin typeface="Myriad W01"/>
              <a:ea typeface="Source Sans Pro"/>
              <a:cs typeface="Source Sans Pro"/>
              <a:sym typeface="Source Sans Pro"/>
            </a:rPr>
            <a:t>ID :- Subject ID </a:t>
          </a:r>
        </a:p>
      </dgm:t>
    </dgm:pt>
    <dgm:pt modelId="{5DA5D702-2D68-44F5-8BC2-407BA8816DED}" type="parTrans" cxnId="{65E21CFB-2669-4050-839D-74AD90D989B3}">
      <dgm:prSet/>
      <dgm:spPr/>
      <dgm:t>
        <a:bodyPr/>
        <a:lstStyle/>
        <a:p>
          <a:endParaRPr lang="en-IN"/>
        </a:p>
      </dgm:t>
    </dgm:pt>
    <dgm:pt modelId="{12B22FDF-B1BE-4271-9974-F2F44F8A2B2C}" type="sibTrans" cxnId="{65E21CFB-2669-4050-839D-74AD90D989B3}">
      <dgm:prSet/>
      <dgm:spPr/>
      <dgm:t>
        <a:bodyPr/>
        <a:lstStyle/>
        <a:p>
          <a:endParaRPr lang="en-IN"/>
        </a:p>
      </dgm:t>
    </dgm:pt>
    <dgm:pt modelId="{F7E4C509-7B9E-4B5B-975A-E1079C37341F}" type="pres">
      <dgm:prSet presAssocID="{2EB207CD-9161-4180-9E3E-0BAAC30F1A5E}" presName="linearFlow" presStyleCnt="0">
        <dgm:presLayoutVars>
          <dgm:dir/>
          <dgm:resizeHandles val="exact"/>
        </dgm:presLayoutVars>
      </dgm:prSet>
      <dgm:spPr/>
    </dgm:pt>
    <dgm:pt modelId="{2A687B56-4C2E-4EAA-B45C-29ACD06101A2}" type="pres">
      <dgm:prSet presAssocID="{D2ADA224-BFFC-41D1-AFAC-4130AF80A2C5}" presName="composite" presStyleCnt="0"/>
      <dgm:spPr/>
    </dgm:pt>
    <dgm:pt modelId="{E37E7BDC-5489-4432-A263-E3BB77572914}" type="pres">
      <dgm:prSet presAssocID="{D2ADA224-BFFC-41D1-AFAC-4130AF80A2C5}" presName="imgShp" presStyleLbl="fgImgPlac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07D7D2E-C077-46D2-A092-C971A1877E58}" type="pres">
      <dgm:prSet presAssocID="{D2ADA224-BFFC-41D1-AFAC-4130AF80A2C5}" presName="txShp" presStyleLbl="node1" presStyleIdx="0" presStyleCnt="8">
        <dgm:presLayoutVars>
          <dgm:bulletEnabled val="1"/>
        </dgm:presLayoutVars>
      </dgm:prSet>
      <dgm:spPr>
        <a:xfrm rot="10800000">
          <a:off x="756432" y="881"/>
          <a:ext cx="2668888" cy="336775"/>
        </a:xfrm>
        <a:prstGeom prst="homePlate">
          <a:avLst/>
        </a:prstGeom>
      </dgm:spPr>
    </dgm:pt>
    <dgm:pt modelId="{76BA67B0-C157-4634-B9E9-F68414E06536}" type="pres">
      <dgm:prSet presAssocID="{12B22FDF-B1BE-4271-9974-F2F44F8A2B2C}" presName="spacing" presStyleCnt="0"/>
      <dgm:spPr/>
    </dgm:pt>
    <dgm:pt modelId="{1FFFB45B-3BCB-4CDA-A4B2-42AA102F3AB8}" type="pres">
      <dgm:prSet presAssocID="{6D4DA67E-FE77-4FEA-88F7-C426ADFC3685}" presName="composite" presStyleCnt="0"/>
      <dgm:spPr/>
    </dgm:pt>
    <dgm:pt modelId="{64F6B641-096D-415D-BEEC-A6E45DAE8C04}" type="pres">
      <dgm:prSet presAssocID="{6D4DA67E-FE77-4FEA-88F7-C426ADFC3685}" presName="imgShp" presStyleLbl="fgImgPlace1" presStyleIdx="1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E007D32-ED8A-4BE2-A7C3-EDB7AB04AC85}" type="pres">
      <dgm:prSet presAssocID="{6D4DA67E-FE77-4FEA-88F7-C426ADFC3685}" presName="txShp" presStyleLbl="node1" presStyleIdx="1" presStyleCnt="8">
        <dgm:presLayoutVars>
          <dgm:bulletEnabled val="1"/>
        </dgm:presLayoutVars>
      </dgm:prSet>
      <dgm:spPr/>
    </dgm:pt>
    <dgm:pt modelId="{62626B93-1B23-4D76-90E8-6DBAED922953}" type="pres">
      <dgm:prSet presAssocID="{694CCAEA-9732-4647-87DD-D87EA8F16233}" presName="spacing" presStyleCnt="0"/>
      <dgm:spPr/>
    </dgm:pt>
    <dgm:pt modelId="{5CEE47BF-32B0-4924-AE53-D69326BEC309}" type="pres">
      <dgm:prSet presAssocID="{07FCA778-7DD5-4165-887B-B7FCCF9280CE}" presName="composite" presStyleCnt="0"/>
      <dgm:spPr/>
    </dgm:pt>
    <dgm:pt modelId="{4C7D28EA-CF31-45EB-A533-EB8E2D8BDB58}" type="pres">
      <dgm:prSet presAssocID="{07FCA778-7DD5-4165-887B-B7FCCF9280CE}" presName="imgShp" presStyleLbl="fgImgPlace1" presStyleIdx="2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A4CA18D-5B0E-4B9B-85AF-D457F7E3D7F7}" type="pres">
      <dgm:prSet presAssocID="{07FCA778-7DD5-4165-887B-B7FCCF9280CE}" presName="txShp" presStyleLbl="node1" presStyleIdx="2" presStyleCnt="8">
        <dgm:presLayoutVars>
          <dgm:bulletEnabled val="1"/>
        </dgm:presLayoutVars>
      </dgm:prSet>
      <dgm:spPr>
        <a:xfrm rot="10800000">
          <a:off x="756432" y="875493"/>
          <a:ext cx="2668888" cy="336775"/>
        </a:xfrm>
        <a:prstGeom prst="homePlate">
          <a:avLst/>
        </a:prstGeom>
      </dgm:spPr>
    </dgm:pt>
    <dgm:pt modelId="{D099F57F-C9A1-40B3-9828-E2708B7FFD3A}" type="pres">
      <dgm:prSet presAssocID="{5272F083-0187-4E8C-9309-FB447DC90B5C}" presName="spacing" presStyleCnt="0"/>
      <dgm:spPr/>
    </dgm:pt>
    <dgm:pt modelId="{B685E90B-BD63-44F4-974C-D383C1DF8876}" type="pres">
      <dgm:prSet presAssocID="{01700BB4-7060-43DE-97FE-BDA0CE299B6A}" presName="composite" presStyleCnt="0"/>
      <dgm:spPr/>
    </dgm:pt>
    <dgm:pt modelId="{D2F015F9-289B-421D-BEE8-7C73D338797B}" type="pres">
      <dgm:prSet presAssocID="{01700BB4-7060-43DE-97FE-BDA0CE299B6A}" presName="imgShp" presStyleLbl="fgImgPlace1" presStyleIdx="3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760ACD7-6CC1-4385-8E0A-236F7EE40873}" type="pres">
      <dgm:prSet presAssocID="{01700BB4-7060-43DE-97FE-BDA0CE299B6A}" presName="txShp" presStyleLbl="node1" presStyleIdx="3" presStyleCnt="8">
        <dgm:presLayoutVars>
          <dgm:bulletEnabled val="1"/>
        </dgm:presLayoutVars>
      </dgm:prSet>
      <dgm:spPr/>
    </dgm:pt>
    <dgm:pt modelId="{75998CB5-6F97-4674-9933-19C396B6F517}" type="pres">
      <dgm:prSet presAssocID="{130540A7-8471-437D-A334-D267EC261A9A}" presName="spacing" presStyleCnt="0"/>
      <dgm:spPr/>
    </dgm:pt>
    <dgm:pt modelId="{E98831A0-6646-4259-B696-E37A7DA5B8CD}" type="pres">
      <dgm:prSet presAssocID="{F248EE6B-602B-4E13-AD4D-3507C915E78A}" presName="composite" presStyleCnt="0"/>
      <dgm:spPr/>
    </dgm:pt>
    <dgm:pt modelId="{F6CF9418-5FAE-4619-9076-67D54F00E65F}" type="pres">
      <dgm:prSet presAssocID="{F248EE6B-602B-4E13-AD4D-3507C915E78A}" presName="imgShp" presStyleLbl="fgImgPlace1" presStyleIdx="4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AD46448-5BC9-4C02-99BE-A74BDB217C4D}" type="pres">
      <dgm:prSet presAssocID="{F248EE6B-602B-4E13-AD4D-3507C915E78A}" presName="txShp" presStyleLbl="node1" presStyleIdx="4" presStyleCnt="8">
        <dgm:presLayoutVars>
          <dgm:bulletEnabled val="1"/>
        </dgm:presLayoutVars>
      </dgm:prSet>
      <dgm:spPr/>
    </dgm:pt>
    <dgm:pt modelId="{832AB3BA-217D-4C75-A043-854447F4C8B0}" type="pres">
      <dgm:prSet presAssocID="{F2890FA4-4E20-4D25-BFD3-5E6EA94C07A5}" presName="spacing" presStyleCnt="0"/>
      <dgm:spPr/>
    </dgm:pt>
    <dgm:pt modelId="{0811B2E1-7625-4BF7-8397-51B82FA3870B}" type="pres">
      <dgm:prSet presAssocID="{C76627E9-843D-421F-9C7E-CB3B8F409D82}" presName="composite" presStyleCnt="0"/>
      <dgm:spPr/>
    </dgm:pt>
    <dgm:pt modelId="{8A5D6A6D-1F2B-48A5-8B84-EFEB0BA5B017}" type="pres">
      <dgm:prSet presAssocID="{C76627E9-843D-421F-9C7E-CB3B8F409D82}" presName="imgShp" presStyleLbl="fgImgPlace1" presStyleIdx="5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715616F-7FD5-419F-BC26-664CA3A956AE}" type="pres">
      <dgm:prSet presAssocID="{C76627E9-843D-421F-9C7E-CB3B8F409D82}" presName="txShp" presStyleLbl="node1" presStyleIdx="5" presStyleCnt="8">
        <dgm:presLayoutVars>
          <dgm:bulletEnabled val="1"/>
        </dgm:presLayoutVars>
      </dgm:prSet>
      <dgm:spPr>
        <a:xfrm rot="10800000">
          <a:off x="756432" y="2187411"/>
          <a:ext cx="2668888" cy="336775"/>
        </a:xfrm>
        <a:prstGeom prst="homePlate">
          <a:avLst/>
        </a:prstGeom>
      </dgm:spPr>
    </dgm:pt>
    <dgm:pt modelId="{907FC135-DDB8-4FDC-A74C-07307CDA25BD}" type="pres">
      <dgm:prSet presAssocID="{65C6D234-6487-4A65-98D4-6588DCDE7305}" presName="spacing" presStyleCnt="0"/>
      <dgm:spPr/>
    </dgm:pt>
    <dgm:pt modelId="{780096E7-13A5-4FFD-A1C1-EAAD9ED0A2CD}" type="pres">
      <dgm:prSet presAssocID="{B96A6617-481C-427E-A882-A32E253F67B7}" presName="composite" presStyleCnt="0"/>
      <dgm:spPr/>
    </dgm:pt>
    <dgm:pt modelId="{0E69178B-A1E4-47B6-A7D4-A509F3094A92}" type="pres">
      <dgm:prSet presAssocID="{B96A6617-481C-427E-A882-A32E253F67B7}" presName="imgShp" presStyleLbl="fgImgPlace1" presStyleIdx="6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19E09FB-F010-4DD2-A41F-262AFB321775}" type="pres">
      <dgm:prSet presAssocID="{B96A6617-481C-427E-A882-A32E253F67B7}" presName="txShp" presStyleLbl="node1" presStyleIdx="6" presStyleCnt="8">
        <dgm:presLayoutVars>
          <dgm:bulletEnabled val="1"/>
        </dgm:presLayoutVars>
      </dgm:prSet>
      <dgm:spPr>
        <a:xfrm rot="10800000">
          <a:off x="756432" y="2624717"/>
          <a:ext cx="2668888" cy="336775"/>
        </a:xfrm>
        <a:prstGeom prst="homePlate">
          <a:avLst/>
        </a:prstGeom>
      </dgm:spPr>
    </dgm:pt>
    <dgm:pt modelId="{168F5FE1-37F9-418F-87E1-87D1AE21019D}" type="pres">
      <dgm:prSet presAssocID="{EEBC6E92-10B2-45EA-A7BE-2EBA851A98DD}" presName="spacing" presStyleCnt="0"/>
      <dgm:spPr/>
    </dgm:pt>
    <dgm:pt modelId="{39AF872F-0A60-4BE9-ACD7-047AD86986C7}" type="pres">
      <dgm:prSet presAssocID="{FFD5F8A4-1EAB-4E64-B7D3-0D4B94267AB6}" presName="composite" presStyleCnt="0"/>
      <dgm:spPr/>
    </dgm:pt>
    <dgm:pt modelId="{4A46C4F9-62B3-45DB-BDA5-4733FCC86C04}" type="pres">
      <dgm:prSet presAssocID="{FFD5F8A4-1EAB-4E64-B7D3-0D4B94267AB6}" presName="imgShp" presStyleLbl="fgImgPlace1" presStyleIdx="7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D0E1F4F-4F19-43FE-B336-AFA038BE0356}" type="pres">
      <dgm:prSet presAssocID="{FFD5F8A4-1EAB-4E64-B7D3-0D4B94267AB6}" presName="txShp" presStyleLbl="node1" presStyleIdx="7" presStyleCnt="8">
        <dgm:presLayoutVars>
          <dgm:bulletEnabled val="1"/>
        </dgm:presLayoutVars>
      </dgm:prSet>
      <dgm:spPr>
        <a:xfrm rot="10800000">
          <a:off x="756432" y="3062023"/>
          <a:ext cx="2668888" cy="336775"/>
        </a:xfrm>
        <a:prstGeom prst="homePlate">
          <a:avLst/>
        </a:prstGeom>
      </dgm:spPr>
    </dgm:pt>
  </dgm:ptLst>
  <dgm:cxnLst>
    <dgm:cxn modelId="{9C62FB0D-AC57-4101-8174-934FE0D26692}" type="presOf" srcId="{C76627E9-843D-421F-9C7E-CB3B8F409D82}" destId="{2715616F-7FD5-419F-BC26-664CA3A956AE}" srcOrd="0" destOrd="0" presId="urn:microsoft.com/office/officeart/2005/8/layout/vList3"/>
    <dgm:cxn modelId="{BFF0B310-6663-437A-8DB0-5127E9C57341}" srcId="{2EB207CD-9161-4180-9E3E-0BAAC30F1A5E}" destId="{01700BB4-7060-43DE-97FE-BDA0CE299B6A}" srcOrd="3" destOrd="0" parTransId="{678B3BFB-9ECD-4D11-B4A3-5EB1F352BFD5}" sibTransId="{130540A7-8471-437D-A334-D267EC261A9A}"/>
    <dgm:cxn modelId="{3FEB7111-93C6-4545-ADE1-3C4FA1C6660B}" type="presOf" srcId="{D2ADA224-BFFC-41D1-AFAC-4130AF80A2C5}" destId="{F07D7D2E-C077-46D2-A092-C971A1877E58}" srcOrd="0" destOrd="0" presId="urn:microsoft.com/office/officeart/2005/8/layout/vList3"/>
    <dgm:cxn modelId="{D7818F1F-7708-421A-BC11-7086E337B340}" type="presOf" srcId="{07FCA778-7DD5-4165-887B-B7FCCF9280CE}" destId="{0A4CA18D-5B0E-4B9B-85AF-D457F7E3D7F7}" srcOrd="0" destOrd="0" presId="urn:microsoft.com/office/officeart/2005/8/layout/vList3"/>
    <dgm:cxn modelId="{DF04C342-C949-46F1-896C-EDC9BA8955C5}" type="presOf" srcId="{FFD5F8A4-1EAB-4E64-B7D3-0D4B94267AB6}" destId="{0D0E1F4F-4F19-43FE-B336-AFA038BE0356}" srcOrd="0" destOrd="0" presId="urn:microsoft.com/office/officeart/2005/8/layout/vList3"/>
    <dgm:cxn modelId="{550ED144-A161-498C-8A08-F3308665722D}" type="presOf" srcId="{F248EE6B-602B-4E13-AD4D-3507C915E78A}" destId="{8AD46448-5BC9-4C02-99BE-A74BDB217C4D}" srcOrd="0" destOrd="0" presId="urn:microsoft.com/office/officeart/2005/8/layout/vList3"/>
    <dgm:cxn modelId="{0F4C2E68-3DA6-419C-8DB6-48E7AB81B483}" type="presOf" srcId="{01700BB4-7060-43DE-97FE-BDA0CE299B6A}" destId="{4760ACD7-6CC1-4385-8E0A-236F7EE40873}" srcOrd="0" destOrd="0" presId="urn:microsoft.com/office/officeart/2005/8/layout/vList3"/>
    <dgm:cxn modelId="{CFBC4D4B-E0C7-4036-A9A1-E276001A0864}" srcId="{2EB207CD-9161-4180-9E3E-0BAAC30F1A5E}" destId="{07FCA778-7DD5-4165-887B-B7FCCF9280CE}" srcOrd="2" destOrd="0" parTransId="{D4CB981F-E232-407A-A603-542305810B36}" sibTransId="{5272F083-0187-4E8C-9309-FB447DC90B5C}"/>
    <dgm:cxn modelId="{7A21AD89-4546-4885-BAFC-CD3CC2466E89}" type="presOf" srcId="{B96A6617-481C-427E-A882-A32E253F67B7}" destId="{019E09FB-F010-4DD2-A41F-262AFB321775}" srcOrd="0" destOrd="0" presId="urn:microsoft.com/office/officeart/2005/8/layout/vList3"/>
    <dgm:cxn modelId="{7A56D4D1-EE96-4574-A8A8-55CCB94F2F25}" srcId="{2EB207CD-9161-4180-9E3E-0BAAC30F1A5E}" destId="{B96A6617-481C-427E-A882-A32E253F67B7}" srcOrd="6" destOrd="0" parTransId="{DF45DD47-EB87-4D0E-8C48-46FA75D50A34}" sibTransId="{EEBC6E92-10B2-45EA-A7BE-2EBA851A98DD}"/>
    <dgm:cxn modelId="{9D2011D9-5054-4C37-81CF-5CD133749621}" type="presOf" srcId="{2EB207CD-9161-4180-9E3E-0BAAC30F1A5E}" destId="{F7E4C509-7B9E-4B5B-975A-E1079C37341F}" srcOrd="0" destOrd="0" presId="urn:microsoft.com/office/officeart/2005/8/layout/vList3"/>
    <dgm:cxn modelId="{1721C8E8-EF3D-4AE0-90C5-5D818FB67B8E}" srcId="{2EB207CD-9161-4180-9E3E-0BAAC30F1A5E}" destId="{6D4DA67E-FE77-4FEA-88F7-C426ADFC3685}" srcOrd="1" destOrd="0" parTransId="{A1274697-6D71-4030-81A2-ED1D76326AD6}" sibTransId="{694CCAEA-9732-4647-87DD-D87EA8F16233}"/>
    <dgm:cxn modelId="{2041B9EF-5D33-49A7-94B8-DB71BDBAA373}" srcId="{2EB207CD-9161-4180-9E3E-0BAAC30F1A5E}" destId="{F248EE6B-602B-4E13-AD4D-3507C915E78A}" srcOrd="4" destOrd="0" parTransId="{7A3B8226-2139-443F-B428-01DAF16A5269}" sibTransId="{F2890FA4-4E20-4D25-BFD3-5E6EA94C07A5}"/>
    <dgm:cxn modelId="{483ADFF2-1144-4D94-BF3B-E55E7523BD00}" srcId="{2EB207CD-9161-4180-9E3E-0BAAC30F1A5E}" destId="{FFD5F8A4-1EAB-4E64-B7D3-0D4B94267AB6}" srcOrd="7" destOrd="0" parTransId="{838D860C-FBFD-4B64-B48B-72720AAB83A7}" sibTransId="{8B782416-D771-429E-8150-92E642B13F89}"/>
    <dgm:cxn modelId="{7FE8E2F5-706A-4A83-8D53-4F47E8B83508}" srcId="{2EB207CD-9161-4180-9E3E-0BAAC30F1A5E}" destId="{C76627E9-843D-421F-9C7E-CB3B8F409D82}" srcOrd="5" destOrd="0" parTransId="{6A0D2552-A85D-46AB-B933-B5955D7D322A}" sibTransId="{65C6D234-6487-4A65-98D4-6588DCDE7305}"/>
    <dgm:cxn modelId="{483AF0F8-9B53-40CE-AD9E-C74CD7DBFAC8}" type="presOf" srcId="{6D4DA67E-FE77-4FEA-88F7-C426ADFC3685}" destId="{BE007D32-ED8A-4BE2-A7C3-EDB7AB04AC85}" srcOrd="0" destOrd="0" presId="urn:microsoft.com/office/officeart/2005/8/layout/vList3"/>
    <dgm:cxn modelId="{65E21CFB-2669-4050-839D-74AD90D989B3}" srcId="{2EB207CD-9161-4180-9E3E-0BAAC30F1A5E}" destId="{D2ADA224-BFFC-41D1-AFAC-4130AF80A2C5}" srcOrd="0" destOrd="0" parTransId="{5DA5D702-2D68-44F5-8BC2-407BA8816DED}" sibTransId="{12B22FDF-B1BE-4271-9974-F2F44F8A2B2C}"/>
    <dgm:cxn modelId="{E2013195-7178-45D9-8F0C-4C543E5049FC}" type="presParOf" srcId="{F7E4C509-7B9E-4B5B-975A-E1079C37341F}" destId="{2A687B56-4C2E-4EAA-B45C-29ACD06101A2}" srcOrd="0" destOrd="0" presId="urn:microsoft.com/office/officeart/2005/8/layout/vList3"/>
    <dgm:cxn modelId="{335A3EAF-1B85-4B2A-81FF-09789CB5A9CB}" type="presParOf" srcId="{2A687B56-4C2E-4EAA-B45C-29ACD06101A2}" destId="{E37E7BDC-5489-4432-A263-E3BB77572914}" srcOrd="0" destOrd="0" presId="urn:microsoft.com/office/officeart/2005/8/layout/vList3"/>
    <dgm:cxn modelId="{CDCA18C3-5B4A-48D1-B9F0-CA2508BD0519}" type="presParOf" srcId="{2A687B56-4C2E-4EAA-B45C-29ACD06101A2}" destId="{F07D7D2E-C077-46D2-A092-C971A1877E58}" srcOrd="1" destOrd="0" presId="urn:microsoft.com/office/officeart/2005/8/layout/vList3"/>
    <dgm:cxn modelId="{767EE15D-FE75-4276-80E7-E325812F5B1B}" type="presParOf" srcId="{F7E4C509-7B9E-4B5B-975A-E1079C37341F}" destId="{76BA67B0-C157-4634-B9E9-F68414E06536}" srcOrd="1" destOrd="0" presId="urn:microsoft.com/office/officeart/2005/8/layout/vList3"/>
    <dgm:cxn modelId="{83A7A3B9-4951-4AA6-BC21-70077B32764E}" type="presParOf" srcId="{F7E4C509-7B9E-4B5B-975A-E1079C37341F}" destId="{1FFFB45B-3BCB-4CDA-A4B2-42AA102F3AB8}" srcOrd="2" destOrd="0" presId="urn:microsoft.com/office/officeart/2005/8/layout/vList3"/>
    <dgm:cxn modelId="{439143B2-6185-4086-8344-2143D2090DA8}" type="presParOf" srcId="{1FFFB45B-3BCB-4CDA-A4B2-42AA102F3AB8}" destId="{64F6B641-096D-415D-BEEC-A6E45DAE8C04}" srcOrd="0" destOrd="0" presId="urn:microsoft.com/office/officeart/2005/8/layout/vList3"/>
    <dgm:cxn modelId="{371F4B72-EE32-4301-BC94-9F0F1111F229}" type="presParOf" srcId="{1FFFB45B-3BCB-4CDA-A4B2-42AA102F3AB8}" destId="{BE007D32-ED8A-4BE2-A7C3-EDB7AB04AC85}" srcOrd="1" destOrd="0" presId="urn:microsoft.com/office/officeart/2005/8/layout/vList3"/>
    <dgm:cxn modelId="{42163BB8-2341-4CA1-B666-4EE2A112F462}" type="presParOf" srcId="{F7E4C509-7B9E-4B5B-975A-E1079C37341F}" destId="{62626B93-1B23-4D76-90E8-6DBAED922953}" srcOrd="3" destOrd="0" presId="urn:microsoft.com/office/officeart/2005/8/layout/vList3"/>
    <dgm:cxn modelId="{63E04998-A7CF-4C05-8334-CFBAE0FA0A07}" type="presParOf" srcId="{F7E4C509-7B9E-4B5B-975A-E1079C37341F}" destId="{5CEE47BF-32B0-4924-AE53-D69326BEC309}" srcOrd="4" destOrd="0" presId="urn:microsoft.com/office/officeart/2005/8/layout/vList3"/>
    <dgm:cxn modelId="{0E780F58-39E7-49DC-8B2D-B51086B011C0}" type="presParOf" srcId="{5CEE47BF-32B0-4924-AE53-D69326BEC309}" destId="{4C7D28EA-CF31-45EB-A533-EB8E2D8BDB58}" srcOrd="0" destOrd="0" presId="urn:microsoft.com/office/officeart/2005/8/layout/vList3"/>
    <dgm:cxn modelId="{12C72849-373F-431F-877A-8A022749F4D8}" type="presParOf" srcId="{5CEE47BF-32B0-4924-AE53-D69326BEC309}" destId="{0A4CA18D-5B0E-4B9B-85AF-D457F7E3D7F7}" srcOrd="1" destOrd="0" presId="urn:microsoft.com/office/officeart/2005/8/layout/vList3"/>
    <dgm:cxn modelId="{FEF7265D-F823-4D83-81DF-7A7A4286A1BA}" type="presParOf" srcId="{F7E4C509-7B9E-4B5B-975A-E1079C37341F}" destId="{D099F57F-C9A1-40B3-9828-E2708B7FFD3A}" srcOrd="5" destOrd="0" presId="urn:microsoft.com/office/officeart/2005/8/layout/vList3"/>
    <dgm:cxn modelId="{75343FA6-A565-4AF9-BA95-ADD0F8A9B9F0}" type="presParOf" srcId="{F7E4C509-7B9E-4B5B-975A-E1079C37341F}" destId="{B685E90B-BD63-44F4-974C-D383C1DF8876}" srcOrd="6" destOrd="0" presId="urn:microsoft.com/office/officeart/2005/8/layout/vList3"/>
    <dgm:cxn modelId="{0D6D2D30-F69F-4154-8218-70FDD2C0A050}" type="presParOf" srcId="{B685E90B-BD63-44F4-974C-D383C1DF8876}" destId="{D2F015F9-289B-421D-BEE8-7C73D338797B}" srcOrd="0" destOrd="0" presId="urn:microsoft.com/office/officeart/2005/8/layout/vList3"/>
    <dgm:cxn modelId="{07BA5ADC-EB76-4489-BB32-43189AAA0176}" type="presParOf" srcId="{B685E90B-BD63-44F4-974C-D383C1DF8876}" destId="{4760ACD7-6CC1-4385-8E0A-236F7EE40873}" srcOrd="1" destOrd="0" presId="urn:microsoft.com/office/officeart/2005/8/layout/vList3"/>
    <dgm:cxn modelId="{7B6CFFEE-2CA2-450F-9109-E9A5E3ECCA8D}" type="presParOf" srcId="{F7E4C509-7B9E-4B5B-975A-E1079C37341F}" destId="{75998CB5-6F97-4674-9933-19C396B6F517}" srcOrd="7" destOrd="0" presId="urn:microsoft.com/office/officeart/2005/8/layout/vList3"/>
    <dgm:cxn modelId="{37C4F143-3D9C-40BE-9B6D-D86A8B167AFE}" type="presParOf" srcId="{F7E4C509-7B9E-4B5B-975A-E1079C37341F}" destId="{E98831A0-6646-4259-B696-E37A7DA5B8CD}" srcOrd="8" destOrd="0" presId="urn:microsoft.com/office/officeart/2005/8/layout/vList3"/>
    <dgm:cxn modelId="{0F0B5C6B-11E9-4940-B196-2D1E9421C868}" type="presParOf" srcId="{E98831A0-6646-4259-B696-E37A7DA5B8CD}" destId="{F6CF9418-5FAE-4619-9076-67D54F00E65F}" srcOrd="0" destOrd="0" presId="urn:microsoft.com/office/officeart/2005/8/layout/vList3"/>
    <dgm:cxn modelId="{85A6F205-424C-4BBE-8D31-DACFDA791A58}" type="presParOf" srcId="{E98831A0-6646-4259-B696-E37A7DA5B8CD}" destId="{8AD46448-5BC9-4C02-99BE-A74BDB217C4D}" srcOrd="1" destOrd="0" presId="urn:microsoft.com/office/officeart/2005/8/layout/vList3"/>
    <dgm:cxn modelId="{39894E9E-50E1-473F-AFD5-E7989A36A62A}" type="presParOf" srcId="{F7E4C509-7B9E-4B5B-975A-E1079C37341F}" destId="{832AB3BA-217D-4C75-A043-854447F4C8B0}" srcOrd="9" destOrd="0" presId="urn:microsoft.com/office/officeart/2005/8/layout/vList3"/>
    <dgm:cxn modelId="{6B5B6EB8-5D09-4C2D-8EAD-0ED61C9A322C}" type="presParOf" srcId="{F7E4C509-7B9E-4B5B-975A-E1079C37341F}" destId="{0811B2E1-7625-4BF7-8397-51B82FA3870B}" srcOrd="10" destOrd="0" presId="urn:microsoft.com/office/officeart/2005/8/layout/vList3"/>
    <dgm:cxn modelId="{0B38FDDD-3E84-4E2D-A8D1-D8251877EA14}" type="presParOf" srcId="{0811B2E1-7625-4BF7-8397-51B82FA3870B}" destId="{8A5D6A6D-1F2B-48A5-8B84-EFEB0BA5B017}" srcOrd="0" destOrd="0" presId="urn:microsoft.com/office/officeart/2005/8/layout/vList3"/>
    <dgm:cxn modelId="{73EE5ED8-34EB-4654-8653-8B4767587F2F}" type="presParOf" srcId="{0811B2E1-7625-4BF7-8397-51B82FA3870B}" destId="{2715616F-7FD5-419F-BC26-664CA3A956AE}" srcOrd="1" destOrd="0" presId="urn:microsoft.com/office/officeart/2005/8/layout/vList3"/>
    <dgm:cxn modelId="{EB23FA9B-7F86-4F4F-95CC-885D0B4FC3AF}" type="presParOf" srcId="{F7E4C509-7B9E-4B5B-975A-E1079C37341F}" destId="{907FC135-DDB8-4FDC-A74C-07307CDA25BD}" srcOrd="11" destOrd="0" presId="urn:microsoft.com/office/officeart/2005/8/layout/vList3"/>
    <dgm:cxn modelId="{A87C2A5B-58A7-4A72-AA41-824187C5CAE1}" type="presParOf" srcId="{F7E4C509-7B9E-4B5B-975A-E1079C37341F}" destId="{780096E7-13A5-4FFD-A1C1-EAAD9ED0A2CD}" srcOrd="12" destOrd="0" presId="urn:microsoft.com/office/officeart/2005/8/layout/vList3"/>
    <dgm:cxn modelId="{DD440881-3D61-454B-A293-1892EE6B4361}" type="presParOf" srcId="{780096E7-13A5-4FFD-A1C1-EAAD9ED0A2CD}" destId="{0E69178B-A1E4-47B6-A7D4-A509F3094A92}" srcOrd="0" destOrd="0" presId="urn:microsoft.com/office/officeart/2005/8/layout/vList3"/>
    <dgm:cxn modelId="{E4256CDD-892A-4E1A-8AD3-8FC9F889FB1D}" type="presParOf" srcId="{780096E7-13A5-4FFD-A1C1-EAAD9ED0A2CD}" destId="{019E09FB-F010-4DD2-A41F-262AFB321775}" srcOrd="1" destOrd="0" presId="urn:microsoft.com/office/officeart/2005/8/layout/vList3"/>
    <dgm:cxn modelId="{789FC911-7EC2-46A4-87D8-6C7014FD27D0}" type="presParOf" srcId="{F7E4C509-7B9E-4B5B-975A-E1079C37341F}" destId="{168F5FE1-37F9-418F-87E1-87D1AE21019D}" srcOrd="13" destOrd="0" presId="urn:microsoft.com/office/officeart/2005/8/layout/vList3"/>
    <dgm:cxn modelId="{BF585FCD-C925-46C0-9374-3D65453303F7}" type="presParOf" srcId="{F7E4C509-7B9E-4B5B-975A-E1079C37341F}" destId="{39AF872F-0A60-4BE9-ACD7-047AD86986C7}" srcOrd="14" destOrd="0" presId="urn:microsoft.com/office/officeart/2005/8/layout/vList3"/>
    <dgm:cxn modelId="{B8D31D9B-C46B-4FEE-83A5-AC14AEA943EA}" type="presParOf" srcId="{39AF872F-0A60-4BE9-ACD7-047AD86986C7}" destId="{4A46C4F9-62B3-45DB-BDA5-4733FCC86C04}" srcOrd="0" destOrd="0" presId="urn:microsoft.com/office/officeart/2005/8/layout/vList3"/>
    <dgm:cxn modelId="{0D46E747-26A2-4B00-89BA-2187E588A886}" type="presParOf" srcId="{39AF872F-0A60-4BE9-ACD7-047AD86986C7}" destId="{0D0E1F4F-4F19-43FE-B336-AFA038BE035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8FD95F-CF18-49F2-95A2-2EE7002F56AA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38576E-EDCA-4A4C-B240-A48BD612F3C4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Considering potential bias and a</a:t>
          </a:r>
          <a:r>
            <a:rPr lang="en-US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ssumptions required for valid inference</a:t>
          </a:r>
          <a:endParaRPr lang="en-US"/>
        </a:p>
      </dgm:t>
    </dgm:pt>
    <dgm:pt modelId="{4F7407AE-91A2-405F-961C-9B59B7EED772}" type="parTrans" cxnId="{B82AEF34-26E4-45A7-AED6-F115ACF2F1AC}">
      <dgm:prSet/>
      <dgm:spPr/>
      <dgm:t>
        <a:bodyPr/>
        <a:lstStyle/>
        <a:p>
          <a:endParaRPr lang="en-US"/>
        </a:p>
      </dgm:t>
    </dgm:pt>
    <dgm:pt modelId="{B98BF937-9AAA-406A-829B-EEFC09254D0B}" type="sibTrans" cxnId="{B82AEF34-26E4-45A7-AED6-F115ACF2F1AC}">
      <dgm:prSet/>
      <dgm:spPr/>
      <dgm:t>
        <a:bodyPr/>
        <a:lstStyle/>
        <a:p>
          <a:endParaRPr lang="en-US"/>
        </a:p>
      </dgm:t>
    </dgm:pt>
    <dgm:pt modelId="{EF8B0B32-DC92-40F0-B9A4-7068D7FCA72D}">
      <dgm:prSet/>
      <dgm:spPr/>
      <dgm:t>
        <a:bodyPr/>
        <a:lstStyle/>
        <a:p>
          <a:r>
            <a:rPr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Importance of EDA to identify deeper business insights, like adult vs juvenile</a:t>
          </a:r>
          <a:endParaRPr lang="en-US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581F3A27-C51A-4FC1-A0A8-0AEFC144A03D}" type="parTrans" cxnId="{462D201B-A184-46C7-899C-1D28773A3A25}">
      <dgm:prSet/>
      <dgm:spPr/>
      <dgm:t>
        <a:bodyPr/>
        <a:lstStyle/>
        <a:p>
          <a:endParaRPr lang="en-US"/>
        </a:p>
      </dgm:t>
    </dgm:pt>
    <dgm:pt modelId="{141E2C88-A4C4-4530-A57C-D34FF0D5E1B5}" type="sibTrans" cxnId="{462D201B-A184-46C7-899C-1D28773A3A25}">
      <dgm:prSet/>
      <dgm:spPr/>
      <dgm:t>
        <a:bodyPr/>
        <a:lstStyle/>
        <a:p>
          <a:endParaRPr lang="en-US"/>
        </a:p>
      </dgm:t>
    </dgm:pt>
    <dgm:pt modelId="{E7C55116-507E-42C9-9B60-473AF9FB9079}">
      <dgm:prSet/>
      <dgm:spPr/>
      <dgm:t>
        <a:bodyPr/>
        <a:lstStyle/>
        <a:p>
          <a:r>
            <a: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Use of Cox's proportional hazards regression model to the paired-data case ("naturally" paired systems, such as eye)</a:t>
          </a:r>
          <a:endParaRPr lang="en-US" dirty="0"/>
        </a:p>
      </dgm:t>
    </dgm:pt>
    <dgm:pt modelId="{646F6878-D0FC-49CA-B975-1680DCA5D974}" type="parTrans" cxnId="{E7E7308B-B596-45FF-AAE5-7438AF055C2D}">
      <dgm:prSet/>
      <dgm:spPr/>
      <dgm:t>
        <a:bodyPr/>
        <a:lstStyle/>
        <a:p>
          <a:endParaRPr lang="en-US"/>
        </a:p>
      </dgm:t>
    </dgm:pt>
    <dgm:pt modelId="{999B68B2-2B35-453B-B50C-09BAFFF44D07}" type="sibTrans" cxnId="{E7E7308B-B596-45FF-AAE5-7438AF055C2D}">
      <dgm:prSet/>
      <dgm:spPr/>
      <dgm:t>
        <a:bodyPr/>
        <a:lstStyle/>
        <a:p>
          <a:endParaRPr lang="en-US"/>
        </a:p>
      </dgm:t>
    </dgm:pt>
    <dgm:pt modelId="{367D4720-974C-43F9-B174-8FF4A54AF703}">
      <dgm:prSet phldrT="[Text]"/>
      <dgm:spPr/>
      <dgm:t>
        <a:bodyPr/>
        <a:lstStyle/>
        <a:p>
          <a:r>
            <a:rPr lang="en-US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Importance of study to identify risks and reduce chances of losing vision in high-risk patients with early detection.</a:t>
          </a:r>
          <a:endParaRPr lang="en-US"/>
        </a:p>
      </dgm:t>
    </dgm:pt>
    <dgm:pt modelId="{1E34BC9B-8227-4F88-8F41-86D81F333C01}" type="parTrans" cxnId="{F8B5B294-DC0F-4A1A-A56A-6D309B2534CF}">
      <dgm:prSet/>
      <dgm:spPr/>
      <dgm:t>
        <a:bodyPr/>
        <a:lstStyle/>
        <a:p>
          <a:endParaRPr lang="en-US"/>
        </a:p>
      </dgm:t>
    </dgm:pt>
    <dgm:pt modelId="{7A24810F-2953-4E80-B314-8F6EC831B322}" type="sibTrans" cxnId="{F8B5B294-DC0F-4A1A-A56A-6D309B2534CF}">
      <dgm:prSet/>
      <dgm:spPr/>
      <dgm:t>
        <a:bodyPr/>
        <a:lstStyle/>
        <a:p>
          <a:endParaRPr lang="en-US"/>
        </a:p>
      </dgm:t>
    </dgm:pt>
    <dgm:pt modelId="{6B33C4FC-FEBA-41DB-9A16-B8A482120EE6}" type="pres">
      <dgm:prSet presAssocID="{DF8FD95F-CF18-49F2-95A2-2EE7002F56AA}" presName="Name0" presStyleCnt="0">
        <dgm:presLayoutVars>
          <dgm:dir/>
          <dgm:resizeHandles val="exact"/>
        </dgm:presLayoutVars>
      </dgm:prSet>
      <dgm:spPr/>
    </dgm:pt>
    <dgm:pt modelId="{67B12A5F-787A-4F64-AF35-B20F22804E29}" type="pres">
      <dgm:prSet presAssocID="{E7C55116-507E-42C9-9B60-473AF9FB9079}" presName="composite" presStyleCnt="0"/>
      <dgm:spPr/>
    </dgm:pt>
    <dgm:pt modelId="{458E657B-6A5F-46EE-B8C0-99A7BF0B18FE}" type="pres">
      <dgm:prSet presAssocID="{E7C55116-507E-42C9-9B60-473AF9FB9079}" presName="rect1" presStyleLbl="trAlignAcc1" presStyleIdx="0" presStyleCnt="4">
        <dgm:presLayoutVars>
          <dgm:bulletEnabled val="1"/>
        </dgm:presLayoutVars>
      </dgm:prSet>
      <dgm:spPr/>
    </dgm:pt>
    <dgm:pt modelId="{D372A83D-8D9E-4FB3-AEA8-EF5268F40E7B}" type="pres">
      <dgm:prSet presAssocID="{E7C55116-507E-42C9-9B60-473AF9FB9079}" presName="rect2" presStyleLbl="fgImgPlace1" presStyleIdx="0" presStyleCnt="4"/>
      <dgm:spPr>
        <a:blipFill>
          <a:blip xmlns:r="http://schemas.openxmlformats.org/officeDocument/2006/relationships" r:embed="rId1"/>
          <a:srcRect/>
          <a:stretch>
            <a:fillRect l="-73000" r="-73000"/>
          </a:stretch>
        </a:blipFill>
      </dgm:spPr>
    </dgm:pt>
    <dgm:pt modelId="{FDCABE78-5753-48D8-80F5-902D272C0B88}" type="pres">
      <dgm:prSet presAssocID="{999B68B2-2B35-453B-B50C-09BAFFF44D07}" presName="sibTrans" presStyleCnt="0"/>
      <dgm:spPr/>
    </dgm:pt>
    <dgm:pt modelId="{9A7418DD-B02F-4943-8BE9-D7A76BAB73FC}" type="pres">
      <dgm:prSet presAssocID="{367D4720-974C-43F9-B174-8FF4A54AF703}" presName="composite" presStyleCnt="0"/>
      <dgm:spPr/>
    </dgm:pt>
    <dgm:pt modelId="{E804FFEE-A27C-4D53-8EC6-6E2BFCD84527}" type="pres">
      <dgm:prSet presAssocID="{367D4720-974C-43F9-B174-8FF4A54AF703}" presName="rect1" presStyleLbl="trAlignAcc1" presStyleIdx="1" presStyleCnt="4">
        <dgm:presLayoutVars>
          <dgm:bulletEnabled val="1"/>
        </dgm:presLayoutVars>
      </dgm:prSet>
      <dgm:spPr/>
    </dgm:pt>
    <dgm:pt modelId="{E157759A-F879-4FEA-B795-9CF8A0CD0BFE}" type="pres">
      <dgm:prSet presAssocID="{367D4720-974C-43F9-B174-8FF4A54AF703}" presName="rect2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2000" r="-82000"/>
          </a:stretch>
        </a:blipFill>
      </dgm:spPr>
    </dgm:pt>
    <dgm:pt modelId="{032AA9F0-093A-4C5A-A73A-215BA640DDB8}" type="pres">
      <dgm:prSet presAssocID="{7A24810F-2953-4E80-B314-8F6EC831B322}" presName="sibTrans" presStyleCnt="0"/>
      <dgm:spPr/>
    </dgm:pt>
    <dgm:pt modelId="{114DAF29-3467-4626-87D9-723CEEB27CFD}" type="pres">
      <dgm:prSet presAssocID="{1038576E-EDCA-4A4C-B240-A48BD612F3C4}" presName="composite" presStyleCnt="0"/>
      <dgm:spPr/>
    </dgm:pt>
    <dgm:pt modelId="{4109DAE3-4A9F-4411-8669-8B8DDF01EF72}" type="pres">
      <dgm:prSet presAssocID="{1038576E-EDCA-4A4C-B240-A48BD612F3C4}" presName="rect1" presStyleLbl="trAlignAcc1" presStyleIdx="2" presStyleCnt="4">
        <dgm:presLayoutVars>
          <dgm:bulletEnabled val="1"/>
        </dgm:presLayoutVars>
      </dgm:prSet>
      <dgm:spPr/>
    </dgm:pt>
    <dgm:pt modelId="{6856C53B-FBED-4F68-889A-99A8048C35E4}" type="pres">
      <dgm:prSet presAssocID="{1038576E-EDCA-4A4C-B240-A48BD612F3C4}" presName="rect2" presStyleLbl="fgImgPlace1" presStyleIdx="2" presStyleCnt="4"/>
      <dgm:spPr>
        <a:blipFill>
          <a:blip xmlns:r="http://schemas.openxmlformats.org/officeDocument/2006/relationships" r:embed="rId3"/>
          <a:srcRect/>
          <a:stretch>
            <a:fillRect l="-83000" r="-83000"/>
          </a:stretch>
        </a:blipFill>
      </dgm:spPr>
    </dgm:pt>
    <dgm:pt modelId="{5C4ED6D1-7758-43C1-9578-28BBF3C0A6E8}" type="pres">
      <dgm:prSet presAssocID="{B98BF937-9AAA-406A-829B-EEFC09254D0B}" presName="sibTrans" presStyleCnt="0"/>
      <dgm:spPr/>
    </dgm:pt>
    <dgm:pt modelId="{630AAED9-604F-4AF0-85C9-A7B119131DF7}" type="pres">
      <dgm:prSet presAssocID="{EF8B0B32-DC92-40F0-B9A4-7068D7FCA72D}" presName="composite" presStyleCnt="0"/>
      <dgm:spPr/>
    </dgm:pt>
    <dgm:pt modelId="{AF923C01-56D0-4AE3-849C-635D9AD71A00}" type="pres">
      <dgm:prSet presAssocID="{EF8B0B32-DC92-40F0-B9A4-7068D7FCA72D}" presName="rect1" presStyleLbl="trAlignAcc1" presStyleIdx="3" presStyleCnt="4">
        <dgm:presLayoutVars>
          <dgm:bulletEnabled val="1"/>
        </dgm:presLayoutVars>
      </dgm:prSet>
      <dgm:spPr/>
    </dgm:pt>
    <dgm:pt modelId="{EFCF1EFE-AD4E-4C8A-B02B-E88A1AFFF228}" type="pres">
      <dgm:prSet presAssocID="{EF8B0B32-DC92-40F0-B9A4-7068D7FCA72D}" presName="rect2" presStyleLbl="fgImgPlace1" presStyleIdx="3" presStyleCnt="4"/>
      <dgm:spPr>
        <a:blipFill>
          <a:blip xmlns:r="http://schemas.openxmlformats.org/officeDocument/2006/relationships" r:embed="rId4"/>
          <a:srcRect/>
          <a:stretch>
            <a:fillRect l="-101000" r="-101000"/>
          </a:stretch>
        </a:blipFill>
      </dgm:spPr>
    </dgm:pt>
  </dgm:ptLst>
  <dgm:cxnLst>
    <dgm:cxn modelId="{D0975D16-9E97-4948-A0D5-9E55CA59C69B}" type="presOf" srcId="{DF8FD95F-CF18-49F2-95A2-2EE7002F56AA}" destId="{6B33C4FC-FEBA-41DB-9A16-B8A482120EE6}" srcOrd="0" destOrd="0" presId="urn:microsoft.com/office/officeart/2008/layout/PictureStrips"/>
    <dgm:cxn modelId="{462D201B-A184-46C7-899C-1D28773A3A25}" srcId="{DF8FD95F-CF18-49F2-95A2-2EE7002F56AA}" destId="{EF8B0B32-DC92-40F0-B9A4-7068D7FCA72D}" srcOrd="3" destOrd="0" parTransId="{581F3A27-C51A-4FC1-A0A8-0AEFC144A03D}" sibTransId="{141E2C88-A4C4-4530-A57C-D34FF0D5E1B5}"/>
    <dgm:cxn modelId="{B82AEF34-26E4-45A7-AED6-F115ACF2F1AC}" srcId="{DF8FD95F-CF18-49F2-95A2-2EE7002F56AA}" destId="{1038576E-EDCA-4A4C-B240-A48BD612F3C4}" srcOrd="2" destOrd="0" parTransId="{4F7407AE-91A2-405F-961C-9B59B7EED772}" sibTransId="{B98BF937-9AAA-406A-829B-EEFC09254D0B}"/>
    <dgm:cxn modelId="{E7E7308B-B596-45FF-AAE5-7438AF055C2D}" srcId="{DF8FD95F-CF18-49F2-95A2-2EE7002F56AA}" destId="{E7C55116-507E-42C9-9B60-473AF9FB9079}" srcOrd="0" destOrd="0" parTransId="{646F6878-D0FC-49CA-B975-1680DCA5D974}" sibTransId="{999B68B2-2B35-453B-B50C-09BAFFF44D07}"/>
    <dgm:cxn modelId="{F8B5B294-DC0F-4A1A-A56A-6D309B2534CF}" srcId="{DF8FD95F-CF18-49F2-95A2-2EE7002F56AA}" destId="{367D4720-974C-43F9-B174-8FF4A54AF703}" srcOrd="1" destOrd="0" parTransId="{1E34BC9B-8227-4F88-8F41-86D81F333C01}" sibTransId="{7A24810F-2953-4E80-B314-8F6EC831B322}"/>
    <dgm:cxn modelId="{DDE880AD-7ED3-43DE-8D3C-2C11B9486DA9}" type="presOf" srcId="{E7C55116-507E-42C9-9B60-473AF9FB9079}" destId="{458E657B-6A5F-46EE-B8C0-99A7BF0B18FE}" srcOrd="0" destOrd="0" presId="urn:microsoft.com/office/officeart/2008/layout/PictureStrips"/>
    <dgm:cxn modelId="{1CD669B6-ACE1-43CA-9C1F-DC4FE681D5A1}" type="presOf" srcId="{1038576E-EDCA-4A4C-B240-A48BD612F3C4}" destId="{4109DAE3-4A9F-4411-8669-8B8DDF01EF72}" srcOrd="0" destOrd="0" presId="urn:microsoft.com/office/officeart/2008/layout/PictureStrips"/>
    <dgm:cxn modelId="{60A7B3C6-2949-42DE-AA06-00F8FBB95986}" type="presOf" srcId="{367D4720-974C-43F9-B174-8FF4A54AF703}" destId="{E804FFEE-A27C-4D53-8EC6-6E2BFCD84527}" srcOrd="0" destOrd="0" presId="urn:microsoft.com/office/officeart/2008/layout/PictureStrips"/>
    <dgm:cxn modelId="{6791DDF4-2111-41A3-A303-8DD3B730B8CF}" type="presOf" srcId="{EF8B0B32-DC92-40F0-B9A4-7068D7FCA72D}" destId="{AF923C01-56D0-4AE3-849C-635D9AD71A00}" srcOrd="0" destOrd="0" presId="urn:microsoft.com/office/officeart/2008/layout/PictureStrips"/>
    <dgm:cxn modelId="{D30B4250-2F1B-43D3-B831-60C7F3A03CA4}" type="presParOf" srcId="{6B33C4FC-FEBA-41DB-9A16-B8A482120EE6}" destId="{67B12A5F-787A-4F64-AF35-B20F22804E29}" srcOrd="0" destOrd="0" presId="urn:microsoft.com/office/officeart/2008/layout/PictureStrips"/>
    <dgm:cxn modelId="{22316200-21ED-4FAC-8C08-D29836F1490F}" type="presParOf" srcId="{67B12A5F-787A-4F64-AF35-B20F22804E29}" destId="{458E657B-6A5F-46EE-B8C0-99A7BF0B18FE}" srcOrd="0" destOrd="0" presId="urn:microsoft.com/office/officeart/2008/layout/PictureStrips"/>
    <dgm:cxn modelId="{16AFA092-9C11-49C1-910B-530F407D2782}" type="presParOf" srcId="{67B12A5F-787A-4F64-AF35-B20F22804E29}" destId="{D372A83D-8D9E-4FB3-AEA8-EF5268F40E7B}" srcOrd="1" destOrd="0" presId="urn:microsoft.com/office/officeart/2008/layout/PictureStrips"/>
    <dgm:cxn modelId="{E2875C2F-D912-4BF5-81AF-D6B764CB0592}" type="presParOf" srcId="{6B33C4FC-FEBA-41DB-9A16-B8A482120EE6}" destId="{FDCABE78-5753-48D8-80F5-902D272C0B88}" srcOrd="1" destOrd="0" presId="urn:microsoft.com/office/officeart/2008/layout/PictureStrips"/>
    <dgm:cxn modelId="{353EF464-1334-4FBD-8961-4C071AD7B6C5}" type="presParOf" srcId="{6B33C4FC-FEBA-41DB-9A16-B8A482120EE6}" destId="{9A7418DD-B02F-4943-8BE9-D7A76BAB73FC}" srcOrd="2" destOrd="0" presId="urn:microsoft.com/office/officeart/2008/layout/PictureStrips"/>
    <dgm:cxn modelId="{AA35B45E-64E8-44AB-9E0A-08AA985C09F8}" type="presParOf" srcId="{9A7418DD-B02F-4943-8BE9-D7A76BAB73FC}" destId="{E804FFEE-A27C-4D53-8EC6-6E2BFCD84527}" srcOrd="0" destOrd="0" presId="urn:microsoft.com/office/officeart/2008/layout/PictureStrips"/>
    <dgm:cxn modelId="{B8D4B524-28D3-4C81-8845-D419E99C7A73}" type="presParOf" srcId="{9A7418DD-B02F-4943-8BE9-D7A76BAB73FC}" destId="{E157759A-F879-4FEA-B795-9CF8A0CD0BFE}" srcOrd="1" destOrd="0" presId="urn:microsoft.com/office/officeart/2008/layout/PictureStrips"/>
    <dgm:cxn modelId="{3C8D7171-F3EC-4CD1-A56D-7E6DBF436B31}" type="presParOf" srcId="{6B33C4FC-FEBA-41DB-9A16-B8A482120EE6}" destId="{032AA9F0-093A-4C5A-A73A-215BA640DDB8}" srcOrd="3" destOrd="0" presId="urn:microsoft.com/office/officeart/2008/layout/PictureStrips"/>
    <dgm:cxn modelId="{B4D30C6D-E399-4127-B5ED-EB2F2F943EBB}" type="presParOf" srcId="{6B33C4FC-FEBA-41DB-9A16-B8A482120EE6}" destId="{114DAF29-3467-4626-87D9-723CEEB27CFD}" srcOrd="4" destOrd="0" presId="urn:microsoft.com/office/officeart/2008/layout/PictureStrips"/>
    <dgm:cxn modelId="{8A7DD83E-79F9-44D3-AD76-EA99BDA96AAC}" type="presParOf" srcId="{114DAF29-3467-4626-87D9-723CEEB27CFD}" destId="{4109DAE3-4A9F-4411-8669-8B8DDF01EF72}" srcOrd="0" destOrd="0" presId="urn:microsoft.com/office/officeart/2008/layout/PictureStrips"/>
    <dgm:cxn modelId="{6AEB4CAB-A99F-495A-B78C-A289ED1127E5}" type="presParOf" srcId="{114DAF29-3467-4626-87D9-723CEEB27CFD}" destId="{6856C53B-FBED-4F68-889A-99A8048C35E4}" srcOrd="1" destOrd="0" presId="urn:microsoft.com/office/officeart/2008/layout/PictureStrips"/>
    <dgm:cxn modelId="{2E971491-F748-4ED8-91A0-1FE50F3A6A22}" type="presParOf" srcId="{6B33C4FC-FEBA-41DB-9A16-B8A482120EE6}" destId="{5C4ED6D1-7758-43C1-9578-28BBF3C0A6E8}" srcOrd="5" destOrd="0" presId="urn:microsoft.com/office/officeart/2008/layout/PictureStrips"/>
    <dgm:cxn modelId="{09B665F0-233C-4B5E-93CB-62CEE3DEFB66}" type="presParOf" srcId="{6B33C4FC-FEBA-41DB-9A16-B8A482120EE6}" destId="{630AAED9-604F-4AF0-85C9-A7B119131DF7}" srcOrd="6" destOrd="0" presId="urn:microsoft.com/office/officeart/2008/layout/PictureStrips"/>
    <dgm:cxn modelId="{16F94AC5-CE6A-4FFC-A1B5-2570170D8465}" type="presParOf" srcId="{630AAED9-604F-4AF0-85C9-A7B119131DF7}" destId="{AF923C01-56D0-4AE3-849C-635D9AD71A00}" srcOrd="0" destOrd="0" presId="urn:microsoft.com/office/officeart/2008/layout/PictureStrips"/>
    <dgm:cxn modelId="{577975BE-3355-4895-9BE2-5C2AB94D2317}" type="presParOf" srcId="{630AAED9-604F-4AF0-85C9-A7B119131DF7}" destId="{EFCF1EFE-AD4E-4C8A-B02B-E88A1AFFF228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7D7D2E-C077-46D2-A092-C971A1877E58}">
      <dsp:nvSpPr>
        <dsp:cNvPr id="0" name=""/>
        <dsp:cNvSpPr/>
      </dsp:nvSpPr>
      <dsp:spPr>
        <a:xfrm rot="10800000">
          <a:off x="756432" y="881"/>
          <a:ext cx="2668888" cy="336775"/>
        </a:xfrm>
        <a:prstGeom prst="homePlate">
          <a:avLst/>
        </a:prstGeom>
        <a:solidFill>
          <a:srgbClr val="00C5B9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09" tIns="41910" rIns="78232" bIns="4191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strike="noStrike" kern="1200" cap="none">
              <a:solidFill>
                <a:schemeClr val="tx1"/>
              </a:solidFill>
              <a:latin typeface="Myriad W01"/>
              <a:ea typeface="Source Sans Pro"/>
              <a:cs typeface="Source Sans Pro"/>
              <a:sym typeface="Source Sans Pro"/>
            </a:rPr>
            <a:t>ID :- Subject ID </a:t>
          </a:r>
        </a:p>
      </dsp:txBody>
      <dsp:txXfrm rot="10800000">
        <a:off x="840626" y="881"/>
        <a:ext cx="2584694" cy="336775"/>
      </dsp:txXfrm>
    </dsp:sp>
    <dsp:sp modelId="{E37E7BDC-5489-4432-A263-E3BB77572914}">
      <dsp:nvSpPr>
        <dsp:cNvPr id="0" name=""/>
        <dsp:cNvSpPr/>
      </dsp:nvSpPr>
      <dsp:spPr>
        <a:xfrm>
          <a:off x="588044" y="881"/>
          <a:ext cx="336775" cy="33677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007D32-ED8A-4BE2-A7C3-EDB7AB04AC85}">
      <dsp:nvSpPr>
        <dsp:cNvPr id="0" name=""/>
        <dsp:cNvSpPr/>
      </dsp:nvSpPr>
      <dsp:spPr>
        <a:xfrm rot="10800000">
          <a:off x="756432" y="438187"/>
          <a:ext cx="2668888" cy="33677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09" tIns="45720" rIns="85344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strike="noStrike" kern="1200" cap="none">
              <a:solidFill>
                <a:schemeClr val="tx1"/>
              </a:solidFill>
              <a:latin typeface="Myriad W01"/>
              <a:ea typeface="Source Sans Pro"/>
              <a:cs typeface="Source Sans Pro"/>
            </a:rPr>
            <a:t>Laser:- Laser Type Argon or Xenon </a:t>
          </a:r>
        </a:p>
      </dsp:txBody>
      <dsp:txXfrm rot="10800000">
        <a:off x="840626" y="438187"/>
        <a:ext cx="2584694" cy="336775"/>
      </dsp:txXfrm>
    </dsp:sp>
    <dsp:sp modelId="{64F6B641-096D-415D-BEEC-A6E45DAE8C04}">
      <dsp:nvSpPr>
        <dsp:cNvPr id="0" name=""/>
        <dsp:cNvSpPr/>
      </dsp:nvSpPr>
      <dsp:spPr>
        <a:xfrm>
          <a:off x="588044" y="438187"/>
          <a:ext cx="336775" cy="33677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CA18D-5B0E-4B9B-85AF-D457F7E3D7F7}">
      <dsp:nvSpPr>
        <dsp:cNvPr id="0" name=""/>
        <dsp:cNvSpPr/>
      </dsp:nvSpPr>
      <dsp:spPr>
        <a:xfrm rot="10800000">
          <a:off x="756432" y="875493"/>
          <a:ext cx="2668888" cy="336775"/>
        </a:xfrm>
        <a:prstGeom prst="homePlate">
          <a:avLst/>
        </a:prstGeom>
        <a:solidFill>
          <a:srgbClr val="00C5B9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09" tIns="41910" rIns="78232" bIns="4191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strike="noStrike" kern="1200" cap="none">
              <a:solidFill>
                <a:schemeClr val="tx1"/>
              </a:solidFill>
              <a:latin typeface="Myriad W01"/>
              <a:ea typeface="Source Sans Pro"/>
              <a:cs typeface="Source Sans Pro"/>
            </a:rPr>
            <a:t>Age:- Age at the time of diagnosis </a:t>
          </a:r>
        </a:p>
      </dsp:txBody>
      <dsp:txXfrm rot="10800000">
        <a:off x="840626" y="875493"/>
        <a:ext cx="2584694" cy="336775"/>
      </dsp:txXfrm>
    </dsp:sp>
    <dsp:sp modelId="{4C7D28EA-CF31-45EB-A533-EB8E2D8BDB58}">
      <dsp:nvSpPr>
        <dsp:cNvPr id="0" name=""/>
        <dsp:cNvSpPr/>
      </dsp:nvSpPr>
      <dsp:spPr>
        <a:xfrm>
          <a:off x="588044" y="875493"/>
          <a:ext cx="336775" cy="33677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0ACD7-6CC1-4385-8E0A-236F7EE40873}">
      <dsp:nvSpPr>
        <dsp:cNvPr id="0" name=""/>
        <dsp:cNvSpPr/>
      </dsp:nvSpPr>
      <dsp:spPr>
        <a:xfrm rot="10800000">
          <a:off x="756432" y="1312799"/>
          <a:ext cx="2668888" cy="33677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09" tIns="45720" rIns="85344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strike="noStrike" kern="1200" cap="none">
              <a:solidFill>
                <a:schemeClr val="tx1"/>
              </a:solidFill>
              <a:latin typeface="Myriad W01"/>
              <a:ea typeface="Source Sans Pro"/>
              <a:cs typeface="Source Sans Pro"/>
            </a:rPr>
            <a:t>Eye :- Left or Right Eye </a:t>
          </a:r>
        </a:p>
      </dsp:txBody>
      <dsp:txXfrm rot="10800000">
        <a:off x="840626" y="1312799"/>
        <a:ext cx="2584694" cy="336775"/>
      </dsp:txXfrm>
    </dsp:sp>
    <dsp:sp modelId="{D2F015F9-289B-421D-BEE8-7C73D338797B}">
      <dsp:nvSpPr>
        <dsp:cNvPr id="0" name=""/>
        <dsp:cNvSpPr/>
      </dsp:nvSpPr>
      <dsp:spPr>
        <a:xfrm>
          <a:off x="588044" y="1312799"/>
          <a:ext cx="336775" cy="33677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D46448-5BC9-4C02-99BE-A74BDB217C4D}">
      <dsp:nvSpPr>
        <dsp:cNvPr id="0" name=""/>
        <dsp:cNvSpPr/>
      </dsp:nvSpPr>
      <dsp:spPr>
        <a:xfrm rot="10800000">
          <a:off x="756432" y="1750105"/>
          <a:ext cx="2668888" cy="33677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09" tIns="45720" rIns="85344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strike="noStrike" kern="1200" cap="none" err="1">
              <a:solidFill>
                <a:schemeClr val="tx1"/>
              </a:solidFill>
              <a:latin typeface="Myriad W01"/>
              <a:ea typeface="Source Sans Pro"/>
              <a:cs typeface="Source Sans Pro"/>
            </a:rPr>
            <a:t>Trt</a:t>
          </a:r>
          <a:r>
            <a:rPr lang="en-US" sz="1200" b="0" i="0" u="none" strike="noStrike" kern="1200" cap="none">
              <a:solidFill>
                <a:schemeClr val="tx1"/>
              </a:solidFill>
              <a:latin typeface="Myriad W01"/>
              <a:ea typeface="Source Sans Pro"/>
              <a:cs typeface="Source Sans Pro"/>
            </a:rPr>
            <a:t>:- Treatment 0 = no , 1= laser treatment</a:t>
          </a:r>
        </a:p>
      </dsp:txBody>
      <dsp:txXfrm rot="10800000">
        <a:off x="840626" y="1750105"/>
        <a:ext cx="2584694" cy="336775"/>
      </dsp:txXfrm>
    </dsp:sp>
    <dsp:sp modelId="{F6CF9418-5FAE-4619-9076-67D54F00E65F}">
      <dsp:nvSpPr>
        <dsp:cNvPr id="0" name=""/>
        <dsp:cNvSpPr/>
      </dsp:nvSpPr>
      <dsp:spPr>
        <a:xfrm>
          <a:off x="588044" y="1750105"/>
          <a:ext cx="336775" cy="33677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15616F-7FD5-419F-BC26-664CA3A956AE}">
      <dsp:nvSpPr>
        <dsp:cNvPr id="0" name=""/>
        <dsp:cNvSpPr/>
      </dsp:nvSpPr>
      <dsp:spPr>
        <a:xfrm rot="10800000">
          <a:off x="756432" y="2187411"/>
          <a:ext cx="2668888" cy="336775"/>
        </a:xfrm>
        <a:prstGeom prst="homePlate">
          <a:avLst/>
        </a:prstGeom>
        <a:solidFill>
          <a:srgbClr val="00C5B9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09" tIns="45720" rIns="85344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strike="noStrike" kern="1200" cap="none">
              <a:solidFill>
                <a:srgbClr val="2F3848"/>
              </a:solidFill>
              <a:latin typeface="Myriad W01"/>
              <a:ea typeface="Source Sans Pro"/>
              <a:cs typeface="Source Sans Pro"/>
            </a:rPr>
            <a:t>Risk:- Risk Group of 6-12 </a:t>
          </a:r>
        </a:p>
      </dsp:txBody>
      <dsp:txXfrm rot="10800000">
        <a:off x="840626" y="2187411"/>
        <a:ext cx="2584694" cy="336775"/>
      </dsp:txXfrm>
    </dsp:sp>
    <dsp:sp modelId="{8A5D6A6D-1F2B-48A5-8B84-EFEB0BA5B017}">
      <dsp:nvSpPr>
        <dsp:cNvPr id="0" name=""/>
        <dsp:cNvSpPr/>
      </dsp:nvSpPr>
      <dsp:spPr>
        <a:xfrm>
          <a:off x="588044" y="2187411"/>
          <a:ext cx="336775" cy="33677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9E09FB-F010-4DD2-A41F-262AFB321775}">
      <dsp:nvSpPr>
        <dsp:cNvPr id="0" name=""/>
        <dsp:cNvSpPr/>
      </dsp:nvSpPr>
      <dsp:spPr>
        <a:xfrm rot="10800000">
          <a:off x="756432" y="2624717"/>
          <a:ext cx="2668888" cy="336775"/>
        </a:xfrm>
        <a:prstGeom prst="homePlate">
          <a:avLst/>
        </a:prstGeom>
        <a:solidFill>
          <a:srgbClr val="00C5B9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09" tIns="45720" rIns="85344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strike="noStrike" kern="1200" cap="none">
              <a:solidFill>
                <a:srgbClr val="2F3848"/>
              </a:solidFill>
              <a:latin typeface="Myriad W01"/>
              <a:ea typeface="Source Sans Pro"/>
              <a:cs typeface="Source Sans Pro"/>
            </a:rPr>
            <a:t>Time:- Time to event or last follow up </a:t>
          </a:r>
        </a:p>
      </dsp:txBody>
      <dsp:txXfrm rot="10800000">
        <a:off x="840626" y="2624717"/>
        <a:ext cx="2584694" cy="336775"/>
      </dsp:txXfrm>
    </dsp:sp>
    <dsp:sp modelId="{0E69178B-A1E4-47B6-A7D4-A509F3094A92}">
      <dsp:nvSpPr>
        <dsp:cNvPr id="0" name=""/>
        <dsp:cNvSpPr/>
      </dsp:nvSpPr>
      <dsp:spPr>
        <a:xfrm>
          <a:off x="588044" y="2624717"/>
          <a:ext cx="336775" cy="33677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0E1F4F-4F19-43FE-B336-AFA038BE0356}">
      <dsp:nvSpPr>
        <dsp:cNvPr id="0" name=""/>
        <dsp:cNvSpPr/>
      </dsp:nvSpPr>
      <dsp:spPr>
        <a:xfrm rot="10800000">
          <a:off x="756432" y="3062023"/>
          <a:ext cx="2668888" cy="336775"/>
        </a:xfrm>
        <a:prstGeom prst="homePlate">
          <a:avLst/>
        </a:prstGeom>
        <a:solidFill>
          <a:srgbClr val="00C5B9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09" tIns="45720" rIns="85344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strike="noStrike" kern="1200" cap="none">
              <a:solidFill>
                <a:srgbClr val="2F3848"/>
              </a:solidFill>
              <a:latin typeface="Myriad W01"/>
              <a:ea typeface="Source Sans Pro"/>
              <a:cs typeface="Source Sans Pro"/>
            </a:rPr>
            <a:t>Status:- 0= censored , 1 = visual loss</a:t>
          </a:r>
        </a:p>
      </dsp:txBody>
      <dsp:txXfrm rot="10800000">
        <a:off x="840626" y="3062023"/>
        <a:ext cx="2584694" cy="336775"/>
      </dsp:txXfrm>
    </dsp:sp>
    <dsp:sp modelId="{4A46C4F9-62B3-45DB-BDA5-4733FCC86C04}">
      <dsp:nvSpPr>
        <dsp:cNvPr id="0" name=""/>
        <dsp:cNvSpPr/>
      </dsp:nvSpPr>
      <dsp:spPr>
        <a:xfrm>
          <a:off x="588044" y="3062023"/>
          <a:ext cx="336775" cy="33677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8E657B-6A5F-46EE-B8C0-99A7BF0B18FE}">
      <dsp:nvSpPr>
        <dsp:cNvPr id="0" name=""/>
        <dsp:cNvSpPr/>
      </dsp:nvSpPr>
      <dsp:spPr>
        <a:xfrm>
          <a:off x="142256" y="1267630"/>
          <a:ext cx="3372624" cy="105394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3872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Use of Cox's proportional hazards regression model to the paired-data case ("naturally" paired systems, such as eye)</a:t>
          </a:r>
          <a:endParaRPr lang="en-US" sz="1500" kern="1200" dirty="0"/>
        </a:p>
      </dsp:txBody>
      <dsp:txXfrm>
        <a:off x="142256" y="1267630"/>
        <a:ext cx="3372624" cy="1053945"/>
      </dsp:txXfrm>
    </dsp:sp>
    <dsp:sp modelId="{D372A83D-8D9E-4FB3-AEA8-EF5268F40E7B}">
      <dsp:nvSpPr>
        <dsp:cNvPr id="0" name=""/>
        <dsp:cNvSpPr/>
      </dsp:nvSpPr>
      <dsp:spPr>
        <a:xfrm>
          <a:off x="1730" y="1115394"/>
          <a:ext cx="737761" cy="1106642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73000" r="-7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04FFEE-A27C-4D53-8EC6-6E2BFCD84527}">
      <dsp:nvSpPr>
        <dsp:cNvPr id="0" name=""/>
        <dsp:cNvSpPr/>
      </dsp:nvSpPr>
      <dsp:spPr>
        <a:xfrm>
          <a:off x="3885919" y="1267630"/>
          <a:ext cx="3372624" cy="105394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3872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Importance of study to identify risks and reduce chances of losing vision in high-risk patients with early detection.</a:t>
          </a:r>
          <a:endParaRPr lang="en-US" sz="1500" kern="1200"/>
        </a:p>
      </dsp:txBody>
      <dsp:txXfrm>
        <a:off x="3885919" y="1267630"/>
        <a:ext cx="3372624" cy="1053945"/>
      </dsp:txXfrm>
    </dsp:sp>
    <dsp:sp modelId="{E157759A-F879-4FEA-B795-9CF8A0CD0BFE}">
      <dsp:nvSpPr>
        <dsp:cNvPr id="0" name=""/>
        <dsp:cNvSpPr/>
      </dsp:nvSpPr>
      <dsp:spPr>
        <a:xfrm>
          <a:off x="3745393" y="1115394"/>
          <a:ext cx="737761" cy="110664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2000" r="-8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09DAE3-4A9F-4411-8669-8B8DDF01EF72}">
      <dsp:nvSpPr>
        <dsp:cNvPr id="0" name=""/>
        <dsp:cNvSpPr/>
      </dsp:nvSpPr>
      <dsp:spPr>
        <a:xfrm>
          <a:off x="142256" y="2594430"/>
          <a:ext cx="3372624" cy="105394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3872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Considering potential bias and a</a:t>
          </a:r>
          <a:r>
            <a:rPr lang="en-US" sz="1500" kern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ssumptions required for valid inference</a:t>
          </a:r>
          <a:endParaRPr lang="en-US" sz="1500" kern="1200"/>
        </a:p>
      </dsp:txBody>
      <dsp:txXfrm>
        <a:off x="142256" y="2594430"/>
        <a:ext cx="3372624" cy="1053945"/>
      </dsp:txXfrm>
    </dsp:sp>
    <dsp:sp modelId="{6856C53B-FBED-4F68-889A-99A8048C35E4}">
      <dsp:nvSpPr>
        <dsp:cNvPr id="0" name=""/>
        <dsp:cNvSpPr/>
      </dsp:nvSpPr>
      <dsp:spPr>
        <a:xfrm>
          <a:off x="1730" y="2442194"/>
          <a:ext cx="737761" cy="1106642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83000" r="-8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923C01-56D0-4AE3-849C-635D9AD71A00}">
      <dsp:nvSpPr>
        <dsp:cNvPr id="0" name=""/>
        <dsp:cNvSpPr/>
      </dsp:nvSpPr>
      <dsp:spPr>
        <a:xfrm>
          <a:off x="3885919" y="2594430"/>
          <a:ext cx="3372624" cy="105394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3872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Importance of EDA to identify deeper business insights, like adult vs juvenile</a:t>
          </a:r>
          <a:endParaRPr lang="en-US" sz="1500" kern="120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3885919" y="2594430"/>
        <a:ext cx="3372624" cy="1053945"/>
      </dsp:txXfrm>
    </dsp:sp>
    <dsp:sp modelId="{EFCF1EFE-AD4E-4C8A-B02B-E88A1AFFF228}">
      <dsp:nvSpPr>
        <dsp:cNvPr id="0" name=""/>
        <dsp:cNvSpPr/>
      </dsp:nvSpPr>
      <dsp:spPr>
        <a:xfrm>
          <a:off x="3745393" y="2442194"/>
          <a:ext cx="737761" cy="1106642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l="-101000" r="-10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203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be55d3c8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be55d3c8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329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be55d3c8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be55d3c8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322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be55d3c8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be55d3c8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052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be55d3c8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be55d3c8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929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be55d3c8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be55d3c8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771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530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136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with any statistical analysis, attention should be paid to the assumptions required for valid inference, and all relevant information should be gathered to assess potential sources of bias.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example The so-called lead-time bias </a:t>
            </a:r>
            <a:r>
              <a:rPr lang="en-US" sz="18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common in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studying whether a screening program for a specific disease increases survival time. The Observed pro-longed survival in screened patients could be due to the disease being diagnosed earlier, and not necessarily reflect a benefit of screening on survival time.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Diabetes can be classified into two general groups by the age at onset: juvenile and adult diabetes. Since the two diseases have very different courses, it is desirable to examine how this may affect the time to loss of visual acuity.</a:t>
            </a:r>
          </a:p>
        </p:txBody>
      </p:sp>
    </p:spTree>
    <p:extLst>
      <p:ext uri="{BB962C8B-B14F-4D97-AF65-F5344CB8AC3E}">
        <p14:creationId xmlns:p14="http://schemas.microsoft.com/office/powerpoint/2010/main" val="2366171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745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e55d3c8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be55d3c8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solidFill>
                  <a:srgbClr val="333333"/>
                </a:solidFill>
                <a:effectLst/>
                <a:latin typeface="Source Sans Pro" panose="020B05030304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Once retinopathy is present, glycemic control becomes the more important factor in predicting the progression to advanced stages.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general, a HbA1c of 7% or less is recommend for most patients with diabetes., T</a:t>
            </a:r>
            <a:r>
              <a:rPr lang="en-US" sz="1800">
                <a:solidFill>
                  <a:srgbClr val="333333"/>
                </a:solidFill>
                <a:effectLst/>
                <a:latin typeface="Source Sans Pro" panose="020B05030304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management of hypertension, as well as lipids, has also been shown to reduce the progression of retinopathy, and delay the need for treatment.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During the first two decades of disease, nearly all patients with type 1 diabetes and &gt;60% of patients with type 2 diabetes have retinopathy.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298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899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3254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4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 we all are aware, Diabetes is a disease in which a person’s blood glucose/sugar levels are too high. </a:t>
            </a:r>
            <a:endParaRPr lang="en-US" b="0" i="0">
              <a:solidFill>
                <a:srgbClr val="231F20"/>
              </a:solidFill>
              <a:effectLst/>
              <a:latin typeface="Proxima Nova" panose="020B0604020202020204" charset="0"/>
            </a:endParaRPr>
          </a:p>
          <a:p>
            <a:endParaRPr lang="en-US" b="0" i="0">
              <a:solidFill>
                <a:srgbClr val="231F20"/>
              </a:solidFill>
              <a:effectLst/>
              <a:latin typeface="Proxima Nova" panose="020B0604020202020204" charset="0"/>
            </a:endParaRPr>
          </a:p>
          <a:p>
            <a:r>
              <a:rPr lang="en-US" b="0" i="0">
                <a:solidFill>
                  <a:srgbClr val="231F20"/>
                </a:solidFill>
                <a:effectLst/>
                <a:latin typeface="Proxima Nova" panose="020B0604020202020204" charset="0"/>
              </a:rPr>
              <a:t>Lets see how untreated high blood sugar from diabetes can damage your damages your eyes – Diabetic Retinopathy is the most common diabetic eye disease and can lead to vision loss. It happens when too much blood sugar damages the blood vessels in the retina. As a result the retina doesn’t get enough oxygen &amp; nutrients and blood vessels can leak blood into the retina</a:t>
            </a:r>
          </a:p>
          <a:p>
            <a:endParaRPr lang="en-US" b="0" i="0">
              <a:solidFill>
                <a:srgbClr val="231F20"/>
              </a:solidFill>
              <a:effectLst/>
              <a:latin typeface="Proxima Nova" panose="020B0604020202020204" charset="0"/>
            </a:endParaRPr>
          </a:p>
          <a:p>
            <a:r>
              <a:rPr lang="en-US" b="1" i="0">
                <a:solidFill>
                  <a:srgbClr val="002B4E"/>
                </a:solidFill>
                <a:effectLst/>
                <a:latin typeface="Myriad W01"/>
              </a:rPr>
              <a:t>Diabetic Retinopathy can get worse over time, particularly if it's not managed. </a:t>
            </a:r>
            <a:r>
              <a:rPr lang="en-US" b="0" i="0">
                <a:solidFill>
                  <a:srgbClr val="002B4E"/>
                </a:solidFill>
                <a:effectLst/>
                <a:latin typeface="Myriad W01"/>
              </a:rPr>
              <a:t>From the chart below….explain</a:t>
            </a:r>
            <a:endParaRPr lang="en-US" b="1" i="0">
              <a:solidFill>
                <a:srgbClr val="002B4E"/>
              </a:solidFill>
              <a:effectLst/>
              <a:latin typeface="Myriad W01"/>
            </a:endParaRPr>
          </a:p>
          <a:p>
            <a:r>
              <a:rPr lang="en-US" b="0" i="0">
                <a:solidFill>
                  <a:srgbClr val="002B4E"/>
                </a:solidFill>
                <a:effectLst/>
                <a:latin typeface="Myriad W01"/>
              </a:rPr>
              <a:t>It’s important to remember that early detection and timely treatment can go a long way to reduce the severity of this disease. </a:t>
            </a:r>
            <a:endParaRPr lang="en-US" b="0" i="0">
              <a:solidFill>
                <a:srgbClr val="231F20"/>
              </a:solidFill>
              <a:effectLst/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400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Retinal laser photocoagulation is also used to seal or destroy leaking blood vessels to prevent further retinal damage and preserve sight.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88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813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Risk of diabetes</a:t>
            </a:r>
          </a:p>
        </p:txBody>
      </p:sp>
    </p:spTree>
    <p:extLst>
      <p:ext uri="{BB962C8B-B14F-4D97-AF65-F5344CB8AC3E}">
        <p14:creationId xmlns:p14="http://schemas.microsoft.com/office/powerpoint/2010/main" val="2437088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188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14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534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54325" y="2449025"/>
            <a:ext cx="7035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855150" y="1151950"/>
            <a:ext cx="1433700" cy="944700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1430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teal">
  <p:cSld name="TITLE_1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54250" y="2941700"/>
            <a:ext cx="4738500" cy="745500"/>
          </a:xfrm>
          <a:prstGeom prst="rect">
            <a:avLst/>
          </a:prstGeom>
          <a:ln w="1143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139933" y="2730544"/>
            <a:ext cx="274800" cy="2061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lt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4112725" y="865850"/>
            <a:ext cx="918600" cy="716700"/>
          </a:xfrm>
          <a:prstGeom prst="wedgeRectCallout">
            <a:avLst>
              <a:gd name="adj1" fmla="val 8366"/>
              <a:gd name="adj2" fmla="val 8081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1059225" y="1940350"/>
            <a:ext cx="7025700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ctr" rtl="0">
              <a:spcBef>
                <a:spcPts val="600"/>
              </a:spcBef>
              <a:spcAft>
                <a:spcPts val="0"/>
              </a:spcAft>
              <a:buSzPts val="2800"/>
              <a:buChar char="▪"/>
              <a:defRPr sz="2800" i="1"/>
            </a:lvl1pPr>
            <a:lvl2pPr marL="914400" lvl="1" indent="-406400" algn="ctr" rtl="0">
              <a:spcBef>
                <a:spcPts val="0"/>
              </a:spcBef>
              <a:spcAft>
                <a:spcPts val="0"/>
              </a:spcAft>
              <a:buSzPts val="2800"/>
              <a:buChar char="▫"/>
              <a:defRPr sz="2800" i="1"/>
            </a:lvl2pPr>
            <a:lvl3pPr marL="1371600" lvl="2" indent="-406400" algn="ctr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 i="1"/>
            </a:lvl3pPr>
            <a:lvl4pPr marL="1828800" lvl="3" indent="-406400" algn="ctr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 i="1"/>
            </a:lvl4pPr>
            <a:lvl5pPr marL="2286000" lvl="4" indent="-406400" algn="ctr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 i="1"/>
            </a:lvl5pPr>
            <a:lvl6pPr marL="2743200" lvl="5" indent="-406400" algn="ctr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 i="1"/>
            </a:lvl6pPr>
            <a:lvl7pPr marL="3200400" lvl="6" indent="-406400" algn="ctr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 i="1"/>
            </a:lvl7pPr>
            <a:lvl8pPr marL="3657600" lvl="7" indent="-406400" algn="ctr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 i="1"/>
            </a:lvl8pPr>
            <a:lvl9pPr marL="4114800" lvl="8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 i="1"/>
            </a:lvl9pPr>
          </a:lstStyle>
          <a:p>
            <a:endParaRPr/>
          </a:p>
        </p:txBody>
      </p:sp>
      <p:sp>
        <p:nvSpPr>
          <p:cNvPr id="27" name="Google Shape;27;p5"/>
          <p:cNvSpPr txBox="1"/>
          <p:nvPr/>
        </p:nvSpPr>
        <p:spPr>
          <a:xfrm>
            <a:off x="3593400" y="7680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  <a:endParaRPr sz="60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6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32" name="Google Shape;32;p6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6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6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753150" y="1200150"/>
            <a:ext cx="76377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9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62" name="Google Shape;62;p9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0050" y="205988"/>
            <a:ext cx="7383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80050" y="1200157"/>
            <a:ext cx="7383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▪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▫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diabetes/pdfs/data/statistics/national-diabetes-statistics-report.pdf" TargetMode="External"/><Relationship Id="rId2" Type="http://schemas.openxmlformats.org/officeDocument/2006/relationships/hyperlink" Target="https://www.cochranelibrary.com/cdsr/doi/10.1002/14651858.CD012314.pub2/full" TargetMode="Externa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59D107-3B3F-4B7A-BB26-68E129F46A74}"/>
              </a:ext>
            </a:extLst>
          </p:cNvPr>
          <p:cNvSpPr/>
          <p:nvPr/>
        </p:nvSpPr>
        <p:spPr>
          <a:xfrm>
            <a:off x="115410" y="142043"/>
            <a:ext cx="8904303" cy="48294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A41439B9-43FD-472E-81A8-7E813281C14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51980" y="2571750"/>
            <a:ext cx="7035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ANALYSING VISION LOSS IN DIABETIC PATIENTS </a:t>
            </a:r>
          </a:p>
        </p:txBody>
      </p:sp>
      <p:pic>
        <p:nvPicPr>
          <p:cNvPr id="2050" name="Picture 2" descr="Free Vector | Illustration of eye icon">
            <a:extLst>
              <a:ext uri="{FF2B5EF4-FFF2-40B4-BE49-F238E27FC236}">
                <a16:creationId xmlns:a16="http://schemas.microsoft.com/office/drawing/2014/main" id="{9C7C3AF8-9FE4-4749-9A1C-7ACDD09F7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7E3"/>
              </a:clrFrom>
              <a:clrTo>
                <a:srgbClr val="FFF7E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70" y="38786"/>
            <a:ext cx="3065860" cy="306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104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B12BE-2778-4D31-866F-1C84D29D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7546C-5556-4C57-BB9D-F9E8381E1223}"/>
              </a:ext>
            </a:extLst>
          </p:cNvPr>
          <p:cNvSpPr txBox="1"/>
          <p:nvPr/>
        </p:nvSpPr>
        <p:spPr>
          <a:xfrm>
            <a:off x="4629563" y="1209274"/>
            <a:ext cx="4197902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>
              <a:spcBef>
                <a:spcPts val="600"/>
              </a:spcBef>
              <a:buClr>
                <a:schemeClr val="accent1"/>
              </a:buClr>
              <a:buSzPts val="2400"/>
            </a:pPr>
            <a:r>
              <a:rPr lang="en-US" b="1">
                <a:solidFill>
                  <a:srgbClr val="002B4E"/>
                </a:solidFill>
                <a:latin typeface="Myriad W01"/>
                <a:ea typeface="Source Sans Pro"/>
                <a:cs typeface="Source Sans Pro"/>
                <a:sym typeface="Source Sans Pro"/>
              </a:rPr>
              <a:t>Goal of the analysis is to study- </a:t>
            </a:r>
            <a:r>
              <a:rPr lang="en-US">
                <a:solidFill>
                  <a:srgbClr val="002B4E"/>
                </a:solidFill>
                <a:latin typeface="Myriad W01"/>
                <a:ea typeface="Source Sans Pro"/>
                <a:cs typeface="Source Sans Pro"/>
                <a:sym typeface="Source Sans Pro"/>
              </a:rPr>
              <a:t>What influences the duration until the event.</a:t>
            </a:r>
          </a:p>
          <a:p>
            <a:pPr marL="76200">
              <a:spcBef>
                <a:spcPts val="600"/>
              </a:spcBef>
              <a:buClr>
                <a:schemeClr val="accent1"/>
              </a:buClr>
              <a:buSzPts val="2400"/>
            </a:pPr>
            <a:endParaRPr lang="en-US" u="sng">
              <a:solidFill>
                <a:srgbClr val="002B4E"/>
              </a:solidFill>
              <a:latin typeface="Myriad W01"/>
              <a:ea typeface="Source Sans Pro"/>
              <a:cs typeface="Source Sans Pro"/>
              <a:sym typeface="Source Sans Pro"/>
            </a:endParaRPr>
          </a:p>
          <a:p>
            <a:pPr marL="76200">
              <a:spcBef>
                <a:spcPts val="600"/>
              </a:spcBef>
              <a:buClr>
                <a:schemeClr val="accent1"/>
              </a:buClr>
              <a:buSzPts val="2400"/>
            </a:pPr>
            <a:r>
              <a:rPr lang="en-US" b="1">
                <a:solidFill>
                  <a:srgbClr val="002B4E"/>
                </a:solidFill>
                <a:latin typeface="Myriad W01"/>
                <a:ea typeface="Source Sans Pro"/>
                <a:cs typeface="Source Sans Pro"/>
                <a:sym typeface="Source Sans Pro"/>
              </a:rPr>
              <a:t>Event of study - </a:t>
            </a:r>
            <a:r>
              <a:rPr lang="en-US">
                <a:solidFill>
                  <a:srgbClr val="002B4E"/>
                </a:solidFill>
                <a:latin typeface="Myriad W01"/>
                <a:ea typeface="Source Sans Pro"/>
                <a:cs typeface="Source Sans Pro"/>
                <a:sym typeface="Source Sans Pro"/>
              </a:rPr>
              <a:t>Visual Loss</a:t>
            </a:r>
          </a:p>
          <a:p>
            <a:pPr marL="76200">
              <a:spcBef>
                <a:spcPts val="600"/>
              </a:spcBef>
              <a:buClr>
                <a:schemeClr val="accent1"/>
              </a:buClr>
              <a:buSzPts val="2400"/>
            </a:pPr>
            <a:endParaRPr lang="en-US" u="sng">
              <a:solidFill>
                <a:srgbClr val="002B4E"/>
              </a:solidFill>
              <a:latin typeface="Myriad W01"/>
              <a:ea typeface="Source Sans Pro"/>
              <a:cs typeface="Source Sans Pro"/>
              <a:sym typeface="Source Sans Pro"/>
            </a:endParaRPr>
          </a:p>
          <a:p>
            <a:pPr marL="76200">
              <a:spcBef>
                <a:spcPts val="600"/>
              </a:spcBef>
              <a:buClr>
                <a:schemeClr val="accent1"/>
              </a:buClr>
              <a:buSzPts val="2400"/>
            </a:pPr>
            <a:r>
              <a:rPr lang="en-US" b="1">
                <a:solidFill>
                  <a:srgbClr val="002B4E"/>
                </a:solidFill>
                <a:latin typeface="Myriad W01"/>
                <a:ea typeface="Source Sans Pro"/>
                <a:cs typeface="Source Sans Pro"/>
                <a:sym typeface="Source Sans Pro"/>
              </a:rPr>
              <a:t>The target/response of the study  - </a:t>
            </a:r>
            <a:r>
              <a:rPr lang="en-US">
                <a:solidFill>
                  <a:srgbClr val="002B4E"/>
                </a:solidFill>
                <a:latin typeface="Myriad W01"/>
                <a:ea typeface="Source Sans Pro"/>
                <a:cs typeface="Source Sans Pro"/>
                <a:sym typeface="Source Sans Pro"/>
              </a:rPr>
              <a:t>Time &amp; Status</a:t>
            </a:r>
          </a:p>
          <a:p>
            <a:pPr marL="76200">
              <a:spcBef>
                <a:spcPts val="600"/>
              </a:spcBef>
              <a:buClr>
                <a:schemeClr val="accent1"/>
              </a:buClr>
              <a:buSzPts val="2400"/>
            </a:pPr>
            <a:endParaRPr lang="en-US" u="sng">
              <a:solidFill>
                <a:srgbClr val="002B4E"/>
              </a:solidFill>
              <a:latin typeface="Myriad W01"/>
              <a:ea typeface="Source Sans Pro"/>
              <a:cs typeface="Source Sans Pro"/>
              <a:sym typeface="Source Sans Pro"/>
            </a:endParaRPr>
          </a:p>
          <a:p>
            <a:pPr marL="76200">
              <a:spcBef>
                <a:spcPts val="600"/>
              </a:spcBef>
              <a:buClr>
                <a:schemeClr val="accent1"/>
              </a:buClr>
              <a:buSzPts val="2400"/>
            </a:pPr>
            <a:r>
              <a:rPr lang="en-US" b="1">
                <a:solidFill>
                  <a:srgbClr val="002B4E"/>
                </a:solidFill>
                <a:latin typeface="Myriad W01"/>
                <a:ea typeface="Source Sans Pro"/>
                <a:cs typeface="Source Sans Pro"/>
                <a:sym typeface="Source Sans Pro"/>
              </a:rPr>
              <a:t>Available inputs for the study - </a:t>
            </a:r>
            <a:r>
              <a:rPr lang="en-US">
                <a:solidFill>
                  <a:srgbClr val="002B4E"/>
                </a:solidFill>
                <a:latin typeface="Myriad W01"/>
                <a:ea typeface="Source Sans Pro"/>
                <a:cs typeface="Source Sans Pro"/>
                <a:sym typeface="Source Sans Pro"/>
              </a:rPr>
              <a:t>Laser type, Age, </a:t>
            </a:r>
            <a:r>
              <a:rPr lang="en-US" err="1">
                <a:solidFill>
                  <a:srgbClr val="002B4E"/>
                </a:solidFill>
                <a:latin typeface="Myriad W01"/>
                <a:ea typeface="Source Sans Pro"/>
                <a:cs typeface="Source Sans Pro"/>
                <a:sym typeface="Source Sans Pro"/>
              </a:rPr>
              <a:t>Trt</a:t>
            </a:r>
            <a:r>
              <a:rPr lang="en-US">
                <a:solidFill>
                  <a:srgbClr val="002B4E"/>
                </a:solidFill>
                <a:latin typeface="Myriad W01"/>
                <a:ea typeface="Source Sans Pro"/>
                <a:cs typeface="Source Sans Pro"/>
                <a:sym typeface="Source Sans Pro"/>
              </a:rPr>
              <a:t>, Risk Level, Eye </a:t>
            </a:r>
          </a:p>
          <a:p>
            <a:pPr marL="76200">
              <a:spcBef>
                <a:spcPts val="600"/>
              </a:spcBef>
              <a:buClr>
                <a:schemeClr val="accent1"/>
              </a:buClr>
              <a:buSzPts val="2400"/>
            </a:pPr>
            <a:endParaRPr lang="en-US">
              <a:solidFill>
                <a:srgbClr val="002B4E"/>
              </a:solidFill>
              <a:latin typeface="Myriad W01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0061C5-83F7-4FBA-A8D9-4C3E49F64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01" y="1209274"/>
            <a:ext cx="4209262" cy="346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B12BE-2778-4D31-866F-1C84D29D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A056C6-AE4F-4820-B55B-EC00591938FD}"/>
              </a:ext>
            </a:extLst>
          </p:cNvPr>
          <p:cNvSpPr txBox="1"/>
          <p:nvPr/>
        </p:nvSpPr>
        <p:spPr>
          <a:xfrm>
            <a:off x="232891" y="1221761"/>
            <a:ext cx="4339110" cy="33393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76200">
              <a:spcBef>
                <a:spcPts val="600"/>
              </a:spcBef>
              <a:buClr>
                <a:schemeClr val="accent1"/>
              </a:buClr>
              <a:buSzPts val="2400"/>
            </a:pPr>
            <a:r>
              <a:rPr lang="en-US" sz="1800">
                <a:solidFill>
                  <a:srgbClr val="002B4E"/>
                </a:solidFill>
                <a:latin typeface="Myriad W01"/>
                <a:ea typeface="Source Sans Pro"/>
                <a:cs typeface="Source Sans Pro"/>
                <a:sym typeface="Source Sans Pro"/>
              </a:rPr>
              <a:t>Survival Analysis</a:t>
            </a:r>
          </a:p>
          <a:p>
            <a:pPr marL="76200" algn="just">
              <a:spcBef>
                <a:spcPts val="600"/>
              </a:spcBef>
              <a:buClr>
                <a:schemeClr val="accent1"/>
              </a:buClr>
              <a:buSzPts val="2400"/>
            </a:pPr>
            <a:r>
              <a:rPr lang="en-US" sz="1200">
                <a:solidFill>
                  <a:srgbClr val="002B4E"/>
                </a:solidFill>
                <a:latin typeface="Myriad W01"/>
                <a:ea typeface="Source Sans Pro"/>
                <a:cs typeface="Source Sans Pro"/>
              </a:rPr>
              <a:t>The primary variable in survival analysis is </a:t>
            </a:r>
            <a:r>
              <a:rPr lang="en-US" sz="1200" b="1">
                <a:solidFill>
                  <a:srgbClr val="002B4E"/>
                </a:solidFill>
                <a:latin typeface="Myriad W01"/>
                <a:ea typeface="Source Sans Pro"/>
                <a:cs typeface="Source Sans Pro"/>
              </a:rPr>
              <a:t>survival time.</a:t>
            </a:r>
            <a:r>
              <a:rPr lang="en-US" sz="1200">
                <a:solidFill>
                  <a:srgbClr val="002B4E"/>
                </a:solidFill>
                <a:latin typeface="Myriad W01"/>
                <a:ea typeface="Source Sans Pro"/>
                <a:cs typeface="Source Sans Pro"/>
              </a:rPr>
              <a:t> The term “survival time” is used loosely for the time period from a starting time point to the occurrence of a certain event. Here our event is visual loss.</a:t>
            </a:r>
          </a:p>
          <a:p>
            <a:pPr marL="76200" algn="just">
              <a:spcBef>
                <a:spcPts val="600"/>
              </a:spcBef>
              <a:buClr>
                <a:schemeClr val="accent1"/>
              </a:buClr>
              <a:buSzPts val="2400"/>
            </a:pPr>
            <a:r>
              <a:rPr lang="en-US" sz="1200">
                <a:solidFill>
                  <a:srgbClr val="002B4E"/>
                </a:solidFill>
                <a:latin typeface="Myriad W01"/>
                <a:ea typeface="Source Sans Pro"/>
                <a:cs typeface="Source Sans Pro"/>
              </a:rPr>
              <a:t>Our data is </a:t>
            </a:r>
            <a:r>
              <a:rPr lang="en-US" sz="1200" b="1">
                <a:solidFill>
                  <a:srgbClr val="002B4E"/>
                </a:solidFill>
                <a:latin typeface="Myriad W01"/>
                <a:ea typeface="Source Sans Pro"/>
                <a:cs typeface="Source Sans Pro"/>
              </a:rPr>
              <a:t>right censored </a:t>
            </a:r>
            <a:r>
              <a:rPr lang="en-US" sz="1200">
                <a:solidFill>
                  <a:srgbClr val="002B4E"/>
                </a:solidFill>
                <a:latin typeface="Myriad W01"/>
                <a:ea typeface="Source Sans Pro"/>
                <a:cs typeface="Source Sans Pro"/>
              </a:rPr>
              <a:t>as we only know that a patient’s survival time is more than the time of study. Censoring was caused by death, dropout, or end of the study</a:t>
            </a:r>
          </a:p>
          <a:p>
            <a:pPr marL="76200" algn="just">
              <a:spcBef>
                <a:spcPts val="600"/>
              </a:spcBef>
              <a:buClr>
                <a:schemeClr val="accent1"/>
              </a:buClr>
              <a:buSzPts val="2400"/>
            </a:pPr>
            <a:endParaRPr lang="en-US" sz="1800">
              <a:solidFill>
                <a:srgbClr val="002B4E"/>
              </a:solidFill>
              <a:latin typeface="Myriad W01"/>
              <a:ea typeface="Source Sans Pro"/>
              <a:cs typeface="Source Sans Pro"/>
              <a:sym typeface="Source Sans Pro"/>
            </a:endParaRPr>
          </a:p>
          <a:p>
            <a:pPr marL="76200">
              <a:spcBef>
                <a:spcPts val="600"/>
              </a:spcBef>
              <a:buClr>
                <a:schemeClr val="accent1"/>
              </a:buClr>
              <a:buSzPts val="2400"/>
            </a:pPr>
            <a:r>
              <a:rPr lang="en-US" sz="1800">
                <a:solidFill>
                  <a:srgbClr val="002B4E"/>
                </a:solidFill>
                <a:latin typeface="Myriad W01"/>
                <a:ea typeface="Source Sans Pro"/>
                <a:cs typeface="Source Sans Pro"/>
                <a:sym typeface="Source Sans Pro"/>
              </a:rPr>
              <a:t>Our analysis wishes to interpretive:</a:t>
            </a:r>
            <a:endParaRPr lang="en-US" sz="1800">
              <a:solidFill>
                <a:srgbClr val="002B4E"/>
              </a:solidFill>
              <a:latin typeface="Myriad W01"/>
              <a:ea typeface="Source Sans Pro"/>
              <a:cs typeface="Source Sans Pro"/>
            </a:endParaRPr>
          </a:p>
          <a:p>
            <a:pPr marL="76200" indent="-342900">
              <a:spcBef>
                <a:spcPts val="600"/>
              </a:spcBef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1200" b="1" u="sng">
                <a:solidFill>
                  <a:srgbClr val="002B4E"/>
                </a:solidFill>
                <a:latin typeface="Myriad W01"/>
                <a:ea typeface="Source Sans Pro"/>
                <a:cs typeface="Source Sans Pro"/>
              </a:rPr>
              <a:t>Estimate</a:t>
            </a:r>
            <a:r>
              <a:rPr lang="en-US" sz="1200">
                <a:solidFill>
                  <a:srgbClr val="002B4E"/>
                </a:solidFill>
                <a:latin typeface="Myriad W01"/>
                <a:ea typeface="Source Sans Pro"/>
                <a:cs typeface="Source Sans Pro"/>
              </a:rPr>
              <a:t> and interpret survival time and risk of an event</a:t>
            </a:r>
          </a:p>
          <a:p>
            <a:pPr marL="76200" indent="-342900">
              <a:spcBef>
                <a:spcPts val="600"/>
              </a:spcBef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1200" b="1" u="sng">
                <a:solidFill>
                  <a:srgbClr val="002B4E"/>
                </a:solidFill>
                <a:latin typeface="Myriad W01"/>
                <a:ea typeface="Source Sans Pro"/>
                <a:cs typeface="Source Sans Pro"/>
              </a:rPr>
              <a:t>Compare</a:t>
            </a:r>
            <a:r>
              <a:rPr lang="en-US" sz="1200">
                <a:solidFill>
                  <a:srgbClr val="002B4E"/>
                </a:solidFill>
                <a:latin typeface="Myriad W01"/>
                <a:ea typeface="Source Sans Pro"/>
                <a:cs typeface="Source Sans Pro"/>
              </a:rPr>
              <a:t> survival time/risk between different groups</a:t>
            </a:r>
          </a:p>
          <a:p>
            <a:pPr marL="76200">
              <a:spcBef>
                <a:spcPts val="600"/>
              </a:spcBef>
              <a:buClr>
                <a:schemeClr val="accent1"/>
              </a:buClr>
              <a:buSzPts val="2400"/>
            </a:pPr>
            <a:endParaRPr lang="en-US">
              <a:solidFill>
                <a:srgbClr val="002B4E"/>
              </a:solidFill>
              <a:latin typeface="Myriad W01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AD5785-611E-4F1E-83C7-5B5D2D194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891" y="1408616"/>
            <a:ext cx="4239218" cy="32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3848"/>
                </a:solidFill>
              </a:rPr>
              <a:t>3.</a:t>
            </a:r>
            <a:endParaRPr>
              <a:solidFill>
                <a:srgbClr val="2F384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Exploratory Data Analysis</a:t>
            </a:r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854250" y="2941700"/>
            <a:ext cx="47385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finds in the data?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9536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0C7C692-597B-4456-963D-24920A26AC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4372816"/>
              </p:ext>
            </p:extLst>
          </p:nvPr>
        </p:nvGraphicFramePr>
        <p:xfrm>
          <a:off x="302200" y="1180187"/>
          <a:ext cx="6773966" cy="3493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7FB12BE-2778-4D31-866F-1C84D29D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 Group of Patients in the Dataset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F2CA35D-AE53-4288-9073-539904C610CC}"/>
              </a:ext>
            </a:extLst>
          </p:cNvPr>
          <p:cNvSpPr/>
          <p:nvPr/>
        </p:nvSpPr>
        <p:spPr>
          <a:xfrm>
            <a:off x="7235522" y="1180187"/>
            <a:ext cx="1620119" cy="34934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60% of patients in the dataset under the age of 20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AEDD42-7B28-4539-9720-038C0ADE43B3}"/>
              </a:ext>
            </a:extLst>
          </p:cNvPr>
          <p:cNvSpPr/>
          <p:nvPr/>
        </p:nvSpPr>
        <p:spPr>
          <a:xfrm>
            <a:off x="747456" y="1597354"/>
            <a:ext cx="1961596" cy="30391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9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3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B12BE-2778-4D31-866F-1C84D29D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Risk Classification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6B210D2-E793-4452-B8ED-C9B4E425B0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617062"/>
              </p:ext>
            </p:extLst>
          </p:nvPr>
        </p:nvGraphicFramePr>
        <p:xfrm>
          <a:off x="307353" y="1110890"/>
          <a:ext cx="6639811" cy="1798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E3226CC-3028-487B-AEA1-E6213AD8FC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0603608"/>
              </p:ext>
            </p:extLst>
          </p:nvPr>
        </p:nvGraphicFramePr>
        <p:xfrm>
          <a:off x="307352" y="2981428"/>
          <a:ext cx="6639811" cy="1798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1420509-9EB3-458B-94C9-8D803F23FC71}"/>
              </a:ext>
            </a:extLst>
          </p:cNvPr>
          <p:cNvSpPr/>
          <p:nvPr/>
        </p:nvSpPr>
        <p:spPr>
          <a:xfrm>
            <a:off x="7235522" y="1110890"/>
            <a:ext cx="1620119" cy="3669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35% of the patients in the dataset in Risk Group 9</a:t>
            </a:r>
          </a:p>
          <a:p>
            <a:pPr algn="ctr"/>
            <a:endParaRPr lang="en-US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endParaRPr lang="en-US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r>
              <a:rPr lang="en-US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Patients in Risk Group 10 have the highest risk of experiencing vision loss</a:t>
            </a:r>
          </a:p>
        </p:txBody>
      </p:sp>
    </p:spTree>
    <p:extLst>
      <p:ext uri="{BB962C8B-B14F-4D97-AF65-F5344CB8AC3E}">
        <p14:creationId xmlns:p14="http://schemas.microsoft.com/office/powerpoint/2010/main" val="88954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8" grpId="0">
        <p:bldAsOne/>
      </p:bldGraphic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B12BE-2778-4D31-866F-1C84D29D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 of Laser Treatment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343889-2E41-4255-BD98-916EE633D4E8}"/>
              </a:ext>
            </a:extLst>
          </p:cNvPr>
          <p:cNvSpPr/>
          <p:nvPr/>
        </p:nvSpPr>
        <p:spPr>
          <a:xfrm>
            <a:off x="7235522" y="1180187"/>
            <a:ext cx="1620119" cy="34934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Type of Laser used in the treatment is dependent on the age of the patient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587E641D-3264-42B2-9011-35190B6EC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940242"/>
              </p:ext>
            </p:extLst>
          </p:nvPr>
        </p:nvGraphicFramePr>
        <p:xfrm>
          <a:off x="359183" y="1180185"/>
          <a:ext cx="3097325" cy="1284615"/>
        </p:xfrm>
        <a:graphic>
          <a:graphicData uri="http://schemas.openxmlformats.org/drawingml/2006/table">
            <a:tbl>
              <a:tblPr firstRow="1" bandRow="1">
                <a:tableStyleId>{ADB6A776-FC38-4AEE-8BCA-9CBE5ED20A4B}</a:tableStyleId>
              </a:tblPr>
              <a:tblGrid>
                <a:gridCol w="1618855">
                  <a:extLst>
                    <a:ext uri="{9D8B030D-6E8A-4147-A177-3AD203B41FA5}">
                      <a16:colId xmlns:a16="http://schemas.microsoft.com/office/drawing/2014/main" val="535711799"/>
                    </a:ext>
                  </a:extLst>
                </a:gridCol>
                <a:gridCol w="1478470">
                  <a:extLst>
                    <a:ext uri="{9D8B030D-6E8A-4147-A177-3AD203B41FA5}">
                      <a16:colId xmlns:a16="http://schemas.microsoft.com/office/drawing/2014/main" val="1071645003"/>
                    </a:ext>
                  </a:extLst>
                </a:gridCol>
              </a:tblGrid>
              <a:tr h="428205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Type of Laser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% of Patients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891689"/>
                  </a:ext>
                </a:extLst>
              </a:tr>
              <a:tr h="428205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Argon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889678"/>
                  </a:ext>
                </a:extLst>
              </a:tr>
              <a:tr h="428205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Xenon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58%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9301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861B8D1-1FAC-4A10-B621-7B91CAA3D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192763"/>
              </p:ext>
            </p:extLst>
          </p:nvPr>
        </p:nvGraphicFramePr>
        <p:xfrm>
          <a:off x="359184" y="2678699"/>
          <a:ext cx="6735954" cy="1994952"/>
        </p:xfrm>
        <a:graphic>
          <a:graphicData uri="http://schemas.openxmlformats.org/drawingml/2006/table">
            <a:tbl>
              <a:tblPr firstRow="1" bandRow="1">
                <a:tableStyleId>{ADB6A776-FC38-4AEE-8BCA-9CBE5ED20A4B}</a:tableStyleId>
              </a:tblPr>
              <a:tblGrid>
                <a:gridCol w="1455812">
                  <a:extLst>
                    <a:ext uri="{9D8B030D-6E8A-4147-A177-3AD203B41FA5}">
                      <a16:colId xmlns:a16="http://schemas.microsoft.com/office/drawing/2014/main" val="700061805"/>
                    </a:ext>
                  </a:extLst>
                </a:gridCol>
                <a:gridCol w="754306">
                  <a:extLst>
                    <a:ext uri="{9D8B030D-6E8A-4147-A177-3AD203B41FA5}">
                      <a16:colId xmlns:a16="http://schemas.microsoft.com/office/drawing/2014/main" val="3336386970"/>
                    </a:ext>
                  </a:extLst>
                </a:gridCol>
                <a:gridCol w="754306">
                  <a:extLst>
                    <a:ext uri="{9D8B030D-6E8A-4147-A177-3AD203B41FA5}">
                      <a16:colId xmlns:a16="http://schemas.microsoft.com/office/drawing/2014/main" val="3800072406"/>
                    </a:ext>
                  </a:extLst>
                </a:gridCol>
                <a:gridCol w="754306">
                  <a:extLst>
                    <a:ext uri="{9D8B030D-6E8A-4147-A177-3AD203B41FA5}">
                      <a16:colId xmlns:a16="http://schemas.microsoft.com/office/drawing/2014/main" val="1853623632"/>
                    </a:ext>
                  </a:extLst>
                </a:gridCol>
                <a:gridCol w="754306">
                  <a:extLst>
                    <a:ext uri="{9D8B030D-6E8A-4147-A177-3AD203B41FA5}">
                      <a16:colId xmlns:a16="http://schemas.microsoft.com/office/drawing/2014/main" val="209566210"/>
                    </a:ext>
                  </a:extLst>
                </a:gridCol>
                <a:gridCol w="754306">
                  <a:extLst>
                    <a:ext uri="{9D8B030D-6E8A-4147-A177-3AD203B41FA5}">
                      <a16:colId xmlns:a16="http://schemas.microsoft.com/office/drawing/2014/main" val="1736263210"/>
                    </a:ext>
                  </a:extLst>
                </a:gridCol>
                <a:gridCol w="754306">
                  <a:extLst>
                    <a:ext uri="{9D8B030D-6E8A-4147-A177-3AD203B41FA5}">
                      <a16:colId xmlns:a16="http://schemas.microsoft.com/office/drawing/2014/main" val="4020781613"/>
                    </a:ext>
                  </a:extLst>
                </a:gridCol>
                <a:gridCol w="754306">
                  <a:extLst>
                    <a:ext uri="{9D8B030D-6E8A-4147-A177-3AD203B41FA5}">
                      <a16:colId xmlns:a16="http://schemas.microsoft.com/office/drawing/2014/main" val="3875960269"/>
                    </a:ext>
                  </a:extLst>
                </a:gridCol>
              </a:tblGrid>
              <a:tr h="664984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Type of Laser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&lt;10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11-20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21-30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31-40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41-50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51-60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888206"/>
                  </a:ext>
                </a:extLst>
              </a:tr>
              <a:tr h="66498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Argon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100%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100%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100%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100%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42%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4641918"/>
                  </a:ext>
                </a:extLst>
              </a:tr>
              <a:tr h="66498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Xenon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100%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90%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58%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713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17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90A2B8C-5A1E-4456-B92E-94C0F4794A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2774998"/>
              </p:ext>
            </p:extLst>
          </p:nvPr>
        </p:nvGraphicFramePr>
        <p:xfrm>
          <a:off x="273182" y="1198366"/>
          <a:ext cx="6760080" cy="3493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7FB12BE-2778-4D31-866F-1C84D29D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Loss of Vision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1D987C-4E86-4BE5-AC0F-D19759A1443B}"/>
              </a:ext>
            </a:extLst>
          </p:cNvPr>
          <p:cNvSpPr/>
          <p:nvPr/>
        </p:nvSpPr>
        <p:spPr>
          <a:xfrm>
            <a:off x="7235522" y="1180187"/>
            <a:ext cx="1620119" cy="34934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~ 20% of patients have experienced loss of vision in both the eyes in patients with age less than 30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535709-2163-4EFD-97A4-E30E03353D30}"/>
              </a:ext>
            </a:extLst>
          </p:cNvPr>
          <p:cNvGrpSpPr/>
          <p:nvPr/>
        </p:nvGrpSpPr>
        <p:grpSpPr>
          <a:xfrm>
            <a:off x="1373497" y="2607870"/>
            <a:ext cx="4222256" cy="537514"/>
            <a:chOff x="1373497" y="2607870"/>
            <a:chExt cx="4222256" cy="537514"/>
          </a:xfrm>
        </p:grpSpPr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E006785B-355A-4726-9EE7-97A47CCF4226}"/>
                </a:ext>
              </a:extLst>
            </p:cNvPr>
            <p:cNvSpPr/>
            <p:nvPr/>
          </p:nvSpPr>
          <p:spPr>
            <a:xfrm>
              <a:off x="1373497" y="2728023"/>
              <a:ext cx="75884" cy="417361"/>
            </a:xfrm>
            <a:prstGeom prst="downArrow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5A00D9BF-97E7-4A63-B8DE-7586E482CD44}"/>
                </a:ext>
              </a:extLst>
            </p:cNvPr>
            <p:cNvSpPr/>
            <p:nvPr/>
          </p:nvSpPr>
          <p:spPr>
            <a:xfrm>
              <a:off x="2421326" y="2633800"/>
              <a:ext cx="75884" cy="417361"/>
            </a:xfrm>
            <a:prstGeom prst="downArrow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68D68BB3-4A99-47E2-BB81-FEEDF8B2CF02}"/>
                </a:ext>
              </a:extLst>
            </p:cNvPr>
            <p:cNvSpPr/>
            <p:nvPr/>
          </p:nvSpPr>
          <p:spPr>
            <a:xfrm>
              <a:off x="3469155" y="2633799"/>
              <a:ext cx="75884" cy="417361"/>
            </a:xfrm>
            <a:prstGeom prst="downArrow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A2DD3FE4-0B47-404C-81BB-B9685D21D991}"/>
                </a:ext>
              </a:extLst>
            </p:cNvPr>
            <p:cNvSpPr/>
            <p:nvPr/>
          </p:nvSpPr>
          <p:spPr>
            <a:xfrm>
              <a:off x="5519869" y="2607870"/>
              <a:ext cx="75884" cy="417361"/>
            </a:xfrm>
            <a:prstGeom prst="downArrow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359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B12BE-2778-4D31-866F-1C84D29D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to Diagnosis of Vision Loss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C8FB5E-54BF-4751-93FE-FA979453BE8E}"/>
              </a:ext>
            </a:extLst>
          </p:cNvPr>
          <p:cNvSpPr/>
          <p:nvPr/>
        </p:nvSpPr>
        <p:spPr>
          <a:xfrm>
            <a:off x="7235522" y="1180187"/>
            <a:ext cx="1620119" cy="34934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Have time to diagnosis in case of vision loss in 18.7 months</a:t>
            </a:r>
          </a:p>
          <a:p>
            <a:pPr algn="ctr"/>
            <a:endParaRPr lang="en-US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endParaRPr lang="en-US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r>
              <a:rPr lang="en-US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Age groups &lt;10 and 41-60 have low time to vision loss and need to prioritized in treatment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DD1D075-9E83-4EB1-A6C1-AC085EB70B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2550800"/>
              </p:ext>
            </p:extLst>
          </p:nvPr>
        </p:nvGraphicFramePr>
        <p:xfrm>
          <a:off x="392698" y="3012588"/>
          <a:ext cx="6436845" cy="1661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9AD9A3A-F31B-4377-9F7A-95EC983591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4155163"/>
              </p:ext>
            </p:extLst>
          </p:nvPr>
        </p:nvGraphicFramePr>
        <p:xfrm>
          <a:off x="392697" y="1180187"/>
          <a:ext cx="5613507" cy="1760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717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7" grpId="0">
        <p:bldAsOne/>
      </p:bldGraphic>
      <p:bldGraphic spid="10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3848"/>
                </a:solidFill>
              </a:rPr>
              <a:t>4.</a:t>
            </a:r>
            <a:endParaRPr>
              <a:solidFill>
                <a:srgbClr val="2F384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Survival Analysis</a:t>
            </a:r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854250" y="2941700"/>
            <a:ext cx="47385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000"/>
              <a:t>Our analysis using Kaplan-Meier &amp; Cox Proportional Hazard methods</a:t>
            </a:r>
          </a:p>
        </p:txBody>
      </p:sp>
    </p:spTree>
    <p:extLst>
      <p:ext uri="{BB962C8B-B14F-4D97-AF65-F5344CB8AC3E}">
        <p14:creationId xmlns:p14="http://schemas.microsoft.com/office/powerpoint/2010/main" val="1307330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Survival Plot Using All Variables</a:t>
            </a:r>
            <a:endParaRPr lang="en-US"/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DF633DE7-7EA1-494A-A373-6BA4F0580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5" y="1206459"/>
            <a:ext cx="5255642" cy="3625572"/>
          </a:xfrm>
          <a:prstGeom prst="rect">
            <a:avLst/>
          </a:prstGeom>
        </p:spPr>
      </p:pic>
      <p:sp>
        <p:nvSpPr>
          <p:cNvPr id="4" name="Google Shape;148;p23">
            <a:extLst>
              <a:ext uri="{FF2B5EF4-FFF2-40B4-BE49-F238E27FC236}">
                <a16:creationId xmlns:a16="http://schemas.microsoft.com/office/drawing/2014/main" id="{4493BD14-B960-426E-92A5-B33779D97AE3}"/>
              </a:ext>
            </a:extLst>
          </p:cNvPr>
          <p:cNvSpPr txBox="1">
            <a:spLocks/>
          </p:cNvSpPr>
          <p:nvPr/>
        </p:nvSpPr>
        <p:spPr>
          <a:xfrm>
            <a:off x="6031747" y="1978912"/>
            <a:ext cx="2631900" cy="3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b="1"/>
              <a:t>KM Curve</a:t>
            </a:r>
          </a:p>
          <a:p>
            <a:pPr>
              <a:spcBef>
                <a:spcPts val="600"/>
              </a:spcBef>
            </a:pPr>
            <a:r>
              <a:rPr lang="en-US"/>
              <a:t>The curve shows the survival rate to be between ~ 0.47 to 1. S(t) seems to become constant after a certain point (~63).</a:t>
            </a:r>
          </a:p>
        </p:txBody>
      </p:sp>
    </p:spTree>
    <p:extLst>
      <p:ext uri="{BB962C8B-B14F-4D97-AF65-F5344CB8AC3E}">
        <p14:creationId xmlns:p14="http://schemas.microsoft.com/office/powerpoint/2010/main" val="3852503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83E21D-BBFF-4659-A0C0-A46BCC3B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– Team 7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B5EAF7B-291B-4962-85E8-BF819EF4FBFE}"/>
              </a:ext>
            </a:extLst>
          </p:cNvPr>
          <p:cNvGrpSpPr/>
          <p:nvPr/>
        </p:nvGrpSpPr>
        <p:grpSpPr>
          <a:xfrm>
            <a:off x="375479" y="1021080"/>
            <a:ext cx="8407110" cy="3980842"/>
            <a:chOff x="-1160986" y="-142870"/>
            <a:chExt cx="11465973" cy="5429241"/>
          </a:xfrm>
        </p:grpSpPr>
        <p:pic>
          <p:nvPicPr>
            <p:cNvPr id="5" name="Picture 4" descr="A person in a suit&#10;&#10;Description automatically generated with low confidence">
              <a:extLst>
                <a:ext uri="{FF2B5EF4-FFF2-40B4-BE49-F238E27FC236}">
                  <a16:creationId xmlns:a16="http://schemas.microsoft.com/office/drawing/2014/main" id="{B58BB370-9131-4C31-B8FB-02C415AF6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07431" y="-140112"/>
              <a:ext cx="1685278" cy="2527917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C58629-463A-46C8-9DD4-30695499237C}"/>
                </a:ext>
              </a:extLst>
            </p:cNvPr>
            <p:cNvSpPr/>
            <p:nvPr/>
          </p:nvSpPr>
          <p:spPr>
            <a:xfrm>
              <a:off x="-1160986" y="3404305"/>
              <a:ext cx="1685278" cy="1882066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chemeClr val="accent5"/>
                  </a:solidFill>
                </a:rPr>
                <a:t>4.5 years of experience in business consulting &amp; digital marketing analytics</a:t>
              </a:r>
              <a:endParaRPr lang="en-US" sz="1100">
                <a:solidFill>
                  <a:schemeClr val="accent5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5AEA0F-81C8-4F67-A804-50FDBD52E5F3}"/>
                </a:ext>
              </a:extLst>
            </p:cNvPr>
            <p:cNvSpPr/>
            <p:nvPr/>
          </p:nvSpPr>
          <p:spPr>
            <a:xfrm>
              <a:off x="-1160986" y="2722402"/>
              <a:ext cx="1685278" cy="344548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chemeClr val="accent5"/>
                  </a:solidFill>
                </a:rPr>
                <a:t>Usama Ather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7765F2F-DF61-4540-B624-24791F7FC267}"/>
                </a:ext>
              </a:extLst>
            </p:cNvPr>
            <p:cNvSpPr/>
            <p:nvPr/>
          </p:nvSpPr>
          <p:spPr>
            <a:xfrm>
              <a:off x="795153" y="3404305"/>
              <a:ext cx="1685278" cy="1882066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chemeClr val="accent5"/>
                  </a:solidFill>
                </a:rPr>
                <a:t>A data-driven professional with 3+ years of diversified experience in finance &amp; consulting</a:t>
              </a:r>
              <a:endParaRPr lang="en-US" sz="1000">
                <a:solidFill>
                  <a:schemeClr val="accent5"/>
                </a:solidFill>
                <a:cs typeface="Calibri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53CBB1-48A9-4091-AEE4-B0FD7A1421FB}"/>
                </a:ext>
              </a:extLst>
            </p:cNvPr>
            <p:cNvSpPr/>
            <p:nvPr/>
          </p:nvSpPr>
          <p:spPr>
            <a:xfrm>
              <a:off x="795153" y="2722402"/>
              <a:ext cx="1685278" cy="344548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chemeClr val="accent5"/>
                  </a:solidFill>
                </a:rPr>
                <a:t>Anisha Desai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93D4A0-75AC-40BA-A5D1-8B7565AD48BB}"/>
                </a:ext>
              </a:extLst>
            </p:cNvPr>
            <p:cNvSpPr/>
            <p:nvPr/>
          </p:nvSpPr>
          <p:spPr>
            <a:xfrm>
              <a:off x="2751292" y="3404305"/>
              <a:ext cx="1685278" cy="1882066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chemeClr val="accent5"/>
                  </a:solidFill>
                  <a:cs typeface="Calibri"/>
                </a:rPr>
                <a:t>2.5 years of experience as a business analyst in IT consulting and insurance domain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4CB3D96-AF31-4A2F-A4A6-C2EAE76C1B7E}"/>
                </a:ext>
              </a:extLst>
            </p:cNvPr>
            <p:cNvSpPr/>
            <p:nvPr/>
          </p:nvSpPr>
          <p:spPr>
            <a:xfrm>
              <a:off x="2751292" y="2722402"/>
              <a:ext cx="1685278" cy="344548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err="1">
                  <a:solidFill>
                    <a:schemeClr val="accent5"/>
                  </a:solidFill>
                </a:rPr>
                <a:t>Harshul</a:t>
              </a:r>
              <a:r>
                <a:rPr lang="en-US" sz="1000">
                  <a:solidFill>
                    <a:schemeClr val="accent5"/>
                  </a:solidFill>
                </a:rPr>
                <a:t> Garg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58C945-3224-45C9-B72E-61C792FEB2E7}"/>
                </a:ext>
              </a:extLst>
            </p:cNvPr>
            <p:cNvSpPr/>
            <p:nvPr/>
          </p:nvSpPr>
          <p:spPr>
            <a:xfrm>
              <a:off x="4707431" y="3404305"/>
              <a:ext cx="1685278" cy="1882066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>
                  <a:solidFill>
                    <a:schemeClr val="accent5"/>
                  </a:solidFill>
                </a:rPr>
                <a:t>Engineer by training. MBA by choice.</a:t>
              </a:r>
            </a:p>
            <a:p>
              <a:pPr algn="ctr"/>
              <a:r>
                <a:rPr lang="en-US" sz="800">
                  <a:solidFill>
                    <a:schemeClr val="accent5"/>
                  </a:solidFill>
                </a:rPr>
                <a:t>9 years of experience in Technology, Telecom and Banking domains.</a:t>
              </a:r>
            </a:p>
            <a:p>
              <a:pPr algn="ctr"/>
              <a:r>
                <a:rPr lang="en-US" sz="800">
                  <a:solidFill>
                    <a:schemeClr val="accent5"/>
                  </a:solidFill>
                </a:rPr>
                <a:t>Most recent role as the Country Head for a $3 bn credit cards account for a large bank in India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E5E09D-31D2-4528-B0E1-9F885520329A}"/>
                </a:ext>
              </a:extLst>
            </p:cNvPr>
            <p:cNvSpPr/>
            <p:nvPr/>
          </p:nvSpPr>
          <p:spPr>
            <a:xfrm>
              <a:off x="4707431" y="2722402"/>
              <a:ext cx="1685278" cy="344548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chemeClr val="accent5"/>
                  </a:solidFill>
                </a:rPr>
                <a:t>Yashwanth Reddy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D7E0BD-4557-4164-B107-5A91F397A3A9}"/>
                </a:ext>
              </a:extLst>
            </p:cNvPr>
            <p:cNvSpPr/>
            <p:nvPr/>
          </p:nvSpPr>
          <p:spPr>
            <a:xfrm>
              <a:off x="6663570" y="3404305"/>
              <a:ext cx="1685278" cy="1882066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chemeClr val="accent5"/>
                  </a:solidFill>
                </a:rPr>
                <a:t>5.5 years of experience in business technology and automation consulting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AD27468-C248-4897-A6E6-A67A2948B8A6}"/>
                </a:ext>
              </a:extLst>
            </p:cNvPr>
            <p:cNvSpPr/>
            <p:nvPr/>
          </p:nvSpPr>
          <p:spPr>
            <a:xfrm>
              <a:off x="6663570" y="2722402"/>
              <a:ext cx="1685278" cy="344548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chemeClr val="accent5"/>
                  </a:solidFill>
                </a:rPr>
                <a:t>Esha Kaushal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2C2DDAA-4974-4498-A4BB-0FCF7065564A}"/>
                </a:ext>
              </a:extLst>
            </p:cNvPr>
            <p:cNvSpPr/>
            <p:nvPr/>
          </p:nvSpPr>
          <p:spPr>
            <a:xfrm>
              <a:off x="8619709" y="3404305"/>
              <a:ext cx="1685278" cy="1882066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chemeClr val="accent5"/>
                  </a:solidFill>
                </a:rPr>
                <a:t>3.5 years of experience in  Technology consulting and Retail analytics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14C0868-B82C-454A-9E08-874F871E8709}"/>
                </a:ext>
              </a:extLst>
            </p:cNvPr>
            <p:cNvSpPr/>
            <p:nvPr/>
          </p:nvSpPr>
          <p:spPr>
            <a:xfrm>
              <a:off x="8619707" y="2722402"/>
              <a:ext cx="1685280" cy="34454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chemeClr val="accent5"/>
                  </a:solidFill>
                </a:rPr>
                <a:t>Hasit Yarlagadda</a:t>
              </a:r>
            </a:p>
          </p:txBody>
        </p:sp>
        <p:pic>
          <p:nvPicPr>
            <p:cNvPr id="18" name="Picture 17" descr="A person in a suit and tie&#10;&#10;Description automatically generated with medium confidence">
              <a:extLst>
                <a:ext uri="{FF2B5EF4-FFF2-40B4-BE49-F238E27FC236}">
                  <a16:creationId xmlns:a16="http://schemas.microsoft.com/office/drawing/2014/main" id="{5BBD61B6-D08E-4FD1-9D96-6C2A88F49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21547" y="-140112"/>
              <a:ext cx="1683440" cy="2525160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</p:pic>
        <p:pic>
          <p:nvPicPr>
            <p:cNvPr id="19" name="Picture 18" descr="A picture containing person, posing&#10;&#10;Description automatically generated">
              <a:extLst>
                <a:ext uri="{FF2B5EF4-FFF2-40B4-BE49-F238E27FC236}">
                  <a16:creationId xmlns:a16="http://schemas.microsoft.com/office/drawing/2014/main" id="{82F76F70-DD61-4E55-9A29-012CC8FC3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153" y="-140112"/>
              <a:ext cx="1683440" cy="2525160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</p:pic>
        <p:pic>
          <p:nvPicPr>
            <p:cNvPr id="20" name="Picture 19" descr="A picture containing person, person, posing&#10;&#10;Description automatically generated">
              <a:extLst>
                <a:ext uri="{FF2B5EF4-FFF2-40B4-BE49-F238E27FC236}">
                  <a16:creationId xmlns:a16="http://schemas.microsoft.com/office/drawing/2014/main" id="{16974EE8-A96A-4EFA-86DB-3A80B4D7F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0885" y="-142870"/>
              <a:ext cx="1607963" cy="2527917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179F20-D8AC-4BAE-9026-3964DC41A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9536" y="-141388"/>
              <a:ext cx="1727200" cy="2529416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7ADC0A4-E022-471F-8E10-8B6EF34D5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095620" y="-140990"/>
              <a:ext cx="1668906" cy="2528342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25882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Survival Plot Using Various Variables</a:t>
            </a:r>
            <a:endParaRPr lang="en-US"/>
          </a:p>
        </p:txBody>
      </p:sp>
      <p:sp>
        <p:nvSpPr>
          <p:cNvPr id="4" name="Google Shape;148;p23">
            <a:extLst>
              <a:ext uri="{FF2B5EF4-FFF2-40B4-BE49-F238E27FC236}">
                <a16:creationId xmlns:a16="http://schemas.microsoft.com/office/drawing/2014/main" id="{4493BD14-B960-426E-92A5-B33779D97AE3}"/>
              </a:ext>
            </a:extLst>
          </p:cNvPr>
          <p:cNvSpPr txBox="1">
            <a:spLocks/>
          </p:cNvSpPr>
          <p:nvPr/>
        </p:nvSpPr>
        <p:spPr>
          <a:xfrm>
            <a:off x="301080" y="3283043"/>
            <a:ext cx="2869127" cy="1469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b="1"/>
              <a:t>Laser Type</a:t>
            </a:r>
          </a:p>
          <a:p>
            <a:pPr>
              <a:spcBef>
                <a:spcPts val="600"/>
              </a:spcBef>
            </a:pPr>
            <a:r>
              <a:rPr lang="en-US"/>
              <a:t>Survival rate for both types of laser seem to be similar. However, with a p-value of 0.9 laser isn't a significant predictor.  </a:t>
            </a:r>
          </a:p>
        </p:txBody>
      </p:sp>
      <p:pic>
        <p:nvPicPr>
          <p:cNvPr id="3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D6ED18A-A6E5-4C39-B7C1-411EAEEAE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53" y="1163326"/>
            <a:ext cx="2753983" cy="1900290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77F8DF0-15D5-4CF4-8630-C9C34DD2F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164" y="1163326"/>
            <a:ext cx="2764766" cy="1900290"/>
          </a:xfrm>
          <a:prstGeom prst="rect">
            <a:avLst/>
          </a:prstGeom>
        </p:spPr>
      </p:pic>
      <p:sp>
        <p:nvSpPr>
          <p:cNvPr id="8" name="Google Shape;148;p23">
            <a:extLst>
              <a:ext uri="{FF2B5EF4-FFF2-40B4-BE49-F238E27FC236}">
                <a16:creationId xmlns:a16="http://schemas.microsoft.com/office/drawing/2014/main" id="{629B3B01-6336-49A5-97E3-66864D43D30F}"/>
              </a:ext>
            </a:extLst>
          </p:cNvPr>
          <p:cNvSpPr txBox="1">
            <a:spLocks/>
          </p:cNvSpPr>
          <p:nvPr/>
        </p:nvSpPr>
        <p:spPr>
          <a:xfrm>
            <a:off x="3244845" y="3245302"/>
            <a:ext cx="3160268" cy="1545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b="1"/>
              <a:t>Age Level</a:t>
            </a:r>
            <a:endParaRPr lang="en-US"/>
          </a:p>
          <a:p>
            <a:pPr>
              <a:spcBef>
                <a:spcPts val="600"/>
              </a:spcBef>
            </a:pPr>
            <a:r>
              <a:rPr lang="en-US"/>
              <a:t>Survival rate for both juvenile &amp; adult seems to be similar with both becoming constant at one point. However, with a p-value of 0.8 age isn't a significant predictor. </a:t>
            </a:r>
          </a:p>
        </p:txBody>
      </p:sp>
      <p:sp>
        <p:nvSpPr>
          <p:cNvPr id="9" name="Google Shape;148;p23">
            <a:extLst>
              <a:ext uri="{FF2B5EF4-FFF2-40B4-BE49-F238E27FC236}">
                <a16:creationId xmlns:a16="http://schemas.microsoft.com/office/drawing/2014/main" id="{B0A88637-5955-4180-965F-853FF15B0644}"/>
              </a:ext>
            </a:extLst>
          </p:cNvPr>
          <p:cNvSpPr txBox="1">
            <a:spLocks/>
          </p:cNvSpPr>
          <p:nvPr/>
        </p:nvSpPr>
        <p:spPr>
          <a:xfrm>
            <a:off x="6404269" y="3283043"/>
            <a:ext cx="2739731" cy="1469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b="1"/>
              <a:t>Eye Type</a:t>
            </a:r>
          </a:p>
          <a:p>
            <a:pPr>
              <a:spcBef>
                <a:spcPts val="600"/>
              </a:spcBef>
            </a:pPr>
            <a:r>
              <a:rPr lang="en-US"/>
              <a:t>Survival rate for left eye seems to be higher but eye is also not a significant predictor with a p-value of 0.08.</a:t>
            </a:r>
          </a:p>
        </p:txBody>
      </p:sp>
      <p:pic>
        <p:nvPicPr>
          <p:cNvPr id="2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17F0028-1286-4D30-AFD5-E13622FC6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1163327"/>
            <a:ext cx="2753983" cy="190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08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Survival Plot Using Various Variables</a:t>
            </a:r>
            <a:endParaRPr lang="en-US"/>
          </a:p>
        </p:txBody>
      </p:sp>
      <p:sp>
        <p:nvSpPr>
          <p:cNvPr id="4" name="Google Shape;148;p23">
            <a:extLst>
              <a:ext uri="{FF2B5EF4-FFF2-40B4-BE49-F238E27FC236}">
                <a16:creationId xmlns:a16="http://schemas.microsoft.com/office/drawing/2014/main" id="{4493BD14-B960-426E-92A5-B33779D97AE3}"/>
              </a:ext>
            </a:extLst>
          </p:cNvPr>
          <p:cNvSpPr txBox="1">
            <a:spLocks/>
          </p:cNvSpPr>
          <p:nvPr/>
        </p:nvSpPr>
        <p:spPr>
          <a:xfrm>
            <a:off x="564755" y="3725760"/>
            <a:ext cx="4324834" cy="1297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b="1"/>
              <a:t>Treatment</a:t>
            </a:r>
          </a:p>
          <a:p>
            <a:pPr>
              <a:spcBef>
                <a:spcPts val="600"/>
              </a:spcBef>
            </a:pPr>
            <a:r>
              <a:rPr lang="en-US"/>
              <a:t>Survival rate for treatment is drastically higher than no treatment. Also, with a p-value of 2e-06 </a:t>
            </a:r>
            <a:r>
              <a:rPr lang="en-US" err="1"/>
              <a:t>trt</a:t>
            </a:r>
            <a:r>
              <a:rPr lang="en-US"/>
              <a:t> is a significant predictor.  </a:t>
            </a:r>
          </a:p>
        </p:txBody>
      </p:sp>
      <p:pic>
        <p:nvPicPr>
          <p:cNvPr id="2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0139408-DFB5-4A5F-ACE1-2F0DD964F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7" y="1098629"/>
            <a:ext cx="3853850" cy="2633535"/>
          </a:xfrm>
          <a:prstGeom prst="rect">
            <a:avLst/>
          </a:prstGeom>
        </p:spPr>
      </p:pic>
      <p:pic>
        <p:nvPicPr>
          <p:cNvPr id="7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4F613865-0435-45C6-B023-7645496E0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725" y="1098629"/>
            <a:ext cx="3853850" cy="2633535"/>
          </a:xfrm>
          <a:prstGeom prst="rect">
            <a:avLst/>
          </a:prstGeom>
        </p:spPr>
      </p:pic>
      <p:sp>
        <p:nvSpPr>
          <p:cNvPr id="12" name="Google Shape;148;p23">
            <a:extLst>
              <a:ext uri="{FF2B5EF4-FFF2-40B4-BE49-F238E27FC236}">
                <a16:creationId xmlns:a16="http://schemas.microsoft.com/office/drawing/2014/main" id="{7E56FD21-D01B-4414-A5EB-FFF8296FF4CF}"/>
              </a:ext>
            </a:extLst>
          </p:cNvPr>
          <p:cNvSpPr txBox="1">
            <a:spLocks/>
          </p:cNvSpPr>
          <p:nvPr/>
        </p:nvSpPr>
        <p:spPr>
          <a:xfrm>
            <a:off x="4888745" y="3725759"/>
            <a:ext cx="4324834" cy="1297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b="1"/>
              <a:t>Risk Group</a:t>
            </a:r>
          </a:p>
          <a:p>
            <a:pPr>
              <a:spcBef>
                <a:spcPts val="600"/>
              </a:spcBef>
            </a:pPr>
            <a:r>
              <a:rPr lang="en-US"/>
              <a:t>Survival rate for high risk group is lower v. medium risk group. Also, with a p-value of 1e-05 risk is a significant predictor.  </a:t>
            </a:r>
          </a:p>
        </p:txBody>
      </p:sp>
    </p:spTree>
    <p:extLst>
      <p:ext uri="{BB962C8B-B14F-4D97-AF65-F5344CB8AC3E}">
        <p14:creationId xmlns:p14="http://schemas.microsoft.com/office/powerpoint/2010/main" val="2964808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Survival Plot by Type of Diabetes </a:t>
            </a:r>
            <a:endParaRPr lang="en-US"/>
          </a:p>
        </p:txBody>
      </p:sp>
      <p:sp>
        <p:nvSpPr>
          <p:cNvPr id="4" name="Google Shape;148;p23">
            <a:extLst>
              <a:ext uri="{FF2B5EF4-FFF2-40B4-BE49-F238E27FC236}">
                <a16:creationId xmlns:a16="http://schemas.microsoft.com/office/drawing/2014/main" id="{4493BD14-B960-426E-92A5-B33779D97AE3}"/>
              </a:ext>
            </a:extLst>
          </p:cNvPr>
          <p:cNvSpPr txBox="1">
            <a:spLocks/>
          </p:cNvSpPr>
          <p:nvPr/>
        </p:nvSpPr>
        <p:spPr>
          <a:xfrm>
            <a:off x="1028505" y="3737819"/>
            <a:ext cx="7559739" cy="12217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b="1"/>
              <a:t>Treated v. Untreated Eye by Type of Diabetes</a:t>
            </a:r>
          </a:p>
          <a:p>
            <a:pPr>
              <a:spcBef>
                <a:spcPts val="600"/>
              </a:spcBef>
            </a:pPr>
            <a:r>
              <a:rPr lang="en-US"/>
              <a:t>Kaplan-Meier survival curves shows the treatment is much more effective for adult onset diabetics than for juvenile onset diabetics. Also, this is a significant predictor with a  p-value of 1e-04.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20314-0C02-4D55-8119-97E181A84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01" y="1135702"/>
            <a:ext cx="4352767" cy="26021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7A6152-E68B-4529-BF01-33A71FB23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373" y="1135702"/>
            <a:ext cx="4146231" cy="26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59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Cox PH Model Results</a:t>
            </a:r>
            <a:endParaRPr lang="en-US"/>
          </a:p>
        </p:txBody>
      </p:sp>
      <p:sp>
        <p:nvSpPr>
          <p:cNvPr id="4" name="Google Shape;148;p23">
            <a:extLst>
              <a:ext uri="{FF2B5EF4-FFF2-40B4-BE49-F238E27FC236}">
                <a16:creationId xmlns:a16="http://schemas.microsoft.com/office/drawing/2014/main" id="{4493BD14-B960-426E-92A5-B33779D97AE3}"/>
              </a:ext>
            </a:extLst>
          </p:cNvPr>
          <p:cNvSpPr txBox="1">
            <a:spLocks/>
          </p:cNvSpPr>
          <p:nvPr/>
        </p:nvSpPr>
        <p:spPr>
          <a:xfrm>
            <a:off x="5384765" y="1127053"/>
            <a:ext cx="3699418" cy="36802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b="1"/>
              <a:t>Overall Results</a:t>
            </a:r>
          </a:p>
          <a:p>
            <a:pPr marL="171450" indent="-171450">
              <a:buChar char="•"/>
            </a:pPr>
            <a:r>
              <a:rPr lang="en-US"/>
              <a:t>To predict hazard ratios for our problem</a:t>
            </a:r>
          </a:p>
          <a:p>
            <a:pPr marL="171450" indent="-171450">
              <a:buChar char="•"/>
            </a:pPr>
            <a:endParaRPr lang="en-US"/>
          </a:p>
          <a:p>
            <a:pPr marL="171450" indent="-171450">
              <a:buChar char="•"/>
            </a:pPr>
            <a:r>
              <a:rPr lang="en-US"/>
              <a:t>The overall model’s p-value of 5.946e-09 means that the model is meaningful.</a:t>
            </a:r>
          </a:p>
          <a:p>
            <a:endParaRPr lang="en-US"/>
          </a:p>
          <a:p>
            <a:pPr marL="171450" indent="-171450">
              <a:buChar char="•"/>
            </a:pPr>
            <a:r>
              <a:rPr lang="en-US"/>
              <a:t>Only trt1 &amp; </a:t>
            </a:r>
            <a:r>
              <a:rPr lang="en-US" err="1"/>
              <a:t>riskcathigh</a:t>
            </a:r>
            <a:r>
              <a:rPr lang="en-US"/>
              <a:t> are significant based on p-values </a:t>
            </a:r>
          </a:p>
          <a:p>
            <a:pPr marL="171450" indent="-171450">
              <a:buChar char="•"/>
            </a:pPr>
            <a:endParaRPr lang="en-US"/>
          </a:p>
          <a:p>
            <a:pPr marL="171450" indent="-171450">
              <a:buChar char="•"/>
            </a:pPr>
            <a:r>
              <a:rPr lang="en-US"/>
              <a:t>Interpreting exp(</a:t>
            </a:r>
            <a:r>
              <a:rPr lang="en-US" err="1"/>
              <a:t>coef</a:t>
            </a:r>
            <a:r>
              <a:rPr lang="en-US"/>
              <a:t>) we can conclude, compared to the reference variable trt0, trt1 is 0.57x less likely to lose vision</a:t>
            </a:r>
          </a:p>
          <a:p>
            <a:pPr marL="171450" indent="-171450">
              <a:buChar char="•"/>
            </a:pPr>
            <a:endParaRPr lang="en-US"/>
          </a:p>
          <a:p>
            <a:pPr marL="171450" indent="-171450">
              <a:buChar char="•"/>
            </a:pPr>
            <a:r>
              <a:rPr lang="en-US"/>
              <a:t>Similarly, </a:t>
            </a:r>
            <a:r>
              <a:rPr lang="en-US" err="1"/>
              <a:t>riskcathigh</a:t>
            </a:r>
            <a:r>
              <a:rPr lang="en-US"/>
              <a:t> is ~1.054x more likely to lose vision as compared to </a:t>
            </a:r>
            <a:r>
              <a:rPr lang="en-US" err="1"/>
              <a:t>riskcatmedium</a:t>
            </a:r>
            <a:r>
              <a:rPr lang="en-US"/>
              <a:t>.</a:t>
            </a:r>
          </a:p>
          <a:p>
            <a:pPr marL="171450" indent="-171450">
              <a:buChar char="•"/>
            </a:pPr>
            <a:endParaRPr lang="en-US" sz="1300"/>
          </a:p>
          <a:p>
            <a:pPr>
              <a:spcBef>
                <a:spcPts val="600"/>
              </a:spcBef>
            </a:pPr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5624ADD-8FC2-4B37-BB29-FCAC5FB6E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4" t="31602" r="56079" b="16914"/>
          <a:stretch/>
        </p:blipFill>
        <p:spPr>
          <a:xfrm>
            <a:off x="202720" y="1444762"/>
            <a:ext cx="5028495" cy="33607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5AAA8D-4E3E-4B5F-A778-A0AA959E1621}"/>
              </a:ext>
            </a:extLst>
          </p:cNvPr>
          <p:cNvSpPr/>
          <p:nvPr/>
        </p:nvSpPr>
        <p:spPr>
          <a:xfrm>
            <a:off x="1723665" y="2160378"/>
            <a:ext cx="700896" cy="9165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83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3848"/>
                </a:solidFill>
              </a:rPr>
              <a:t>5.</a:t>
            </a:r>
            <a:endParaRPr>
              <a:solidFill>
                <a:srgbClr val="2F384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854250" y="2941700"/>
            <a:ext cx="47385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000"/>
              <a:t>What did we conclude from the study?</a:t>
            </a:r>
          </a:p>
        </p:txBody>
      </p:sp>
    </p:spTree>
    <p:extLst>
      <p:ext uri="{BB962C8B-B14F-4D97-AF65-F5344CB8AC3E}">
        <p14:creationId xmlns:p14="http://schemas.microsoft.com/office/powerpoint/2010/main" val="2522515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CC0F-DE77-4953-AD47-820D85D00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86351-C202-4B8F-8A8A-86DF5166D7E5}"/>
              </a:ext>
            </a:extLst>
          </p:cNvPr>
          <p:cNvSpPr txBox="1"/>
          <p:nvPr/>
        </p:nvSpPr>
        <p:spPr>
          <a:xfrm>
            <a:off x="412409" y="1115991"/>
            <a:ext cx="743061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Treatment has positive impact on survival time irrespective of the age and laser used.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 adults, this impact of treatment is higher compared to juveniles.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FB08722-9751-4673-9179-1C13B232E9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8657199"/>
              </p:ext>
            </p:extLst>
          </p:nvPr>
        </p:nvGraphicFramePr>
        <p:xfrm>
          <a:off x="359183" y="2026098"/>
          <a:ext cx="4022317" cy="23325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4870D23-B866-4E16-A1BC-FEC54B5CA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91309"/>
            <a:ext cx="4352767" cy="26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6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072AE-4834-4E7D-A1F3-4330E75FF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DB1EB-C949-44CF-9449-491F464FDE8E}"/>
              </a:ext>
            </a:extLst>
          </p:cNvPr>
          <p:cNvSpPr txBox="1"/>
          <p:nvPr/>
        </p:nvSpPr>
        <p:spPr>
          <a:xfrm>
            <a:off x="832475" y="4344393"/>
            <a:ext cx="7605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/>
              <a:t>Note: We assume that the dataset is a proportional representation of the actual population.</a:t>
            </a:r>
          </a:p>
          <a:p>
            <a:r>
              <a:rPr lang="en-US" sz="800"/>
              <a:t>Link for Type 1 and 2 comparison - </a:t>
            </a:r>
            <a:r>
              <a:rPr lang="en-US" sz="800">
                <a:hlinkClick r:id="rId2"/>
              </a:rPr>
              <a:t>https://www.cochranelibrary.com/cdsr/doi/10.1002/14651858.CD012314.pub2/full</a:t>
            </a:r>
            <a:endParaRPr lang="en-US" sz="800"/>
          </a:p>
          <a:p>
            <a:r>
              <a:rPr lang="en-US" sz="800"/>
              <a:t>Link for types of diabetes in adults and juveniles - </a:t>
            </a:r>
            <a:r>
              <a:rPr lang="en-US" sz="800">
                <a:hlinkClick r:id="rId3"/>
              </a:rPr>
              <a:t>National Diabetes Statistics Report 2020. Estimates of diabetes and its burden in the United States. (cdc.gov)</a:t>
            </a:r>
            <a:endParaRPr lang="en-IN" sz="800" b="1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210AC6E-6574-4D19-8414-7018EE608E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5584150"/>
              </p:ext>
            </p:extLst>
          </p:nvPr>
        </p:nvGraphicFramePr>
        <p:xfrm>
          <a:off x="1139096" y="1076618"/>
          <a:ext cx="3333844" cy="2330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AD09A71-7942-41F4-8931-3DC0C42252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3821050"/>
              </p:ext>
            </p:extLst>
          </p:nvPr>
        </p:nvGraphicFramePr>
        <p:xfrm>
          <a:off x="5079937" y="1076618"/>
          <a:ext cx="3279203" cy="2330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C7B9BCD-8ED3-45CA-96CE-F7C9A0E7D9FE}"/>
              </a:ext>
            </a:extLst>
          </p:cNvPr>
          <p:cNvSpPr txBox="1"/>
          <p:nvPr/>
        </p:nvSpPr>
        <p:spPr>
          <a:xfrm>
            <a:off x="832475" y="3566160"/>
            <a:ext cx="76714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"/>
              <a:t>Considering the above data from CDC, the decreased impact of treatment in juveniles might probably be because of the fact that Type-1 diabetes is more difficult to treat compared to Type-2.</a:t>
            </a:r>
            <a:endParaRPr lang="en-IN" sz="1250"/>
          </a:p>
        </p:txBody>
      </p:sp>
    </p:spTree>
    <p:extLst>
      <p:ext uri="{BB962C8B-B14F-4D97-AF65-F5344CB8AC3E}">
        <p14:creationId xmlns:p14="http://schemas.microsoft.com/office/powerpoint/2010/main" val="198004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3848"/>
                </a:solidFill>
              </a:rPr>
              <a:t>6.</a:t>
            </a:r>
            <a:endParaRPr>
              <a:solidFill>
                <a:srgbClr val="2F384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Learnings</a:t>
            </a:r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854250" y="2941700"/>
            <a:ext cx="47385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400"/>
              <a:t>What </a:t>
            </a:r>
            <a:r>
              <a:rPr lang="en"/>
              <a:t>did we learn ?</a:t>
            </a:r>
            <a:endParaRPr lang="en" sz="2400"/>
          </a:p>
        </p:txBody>
      </p:sp>
    </p:spTree>
    <p:extLst>
      <p:ext uri="{BB962C8B-B14F-4D97-AF65-F5344CB8AC3E}">
        <p14:creationId xmlns:p14="http://schemas.microsoft.com/office/powerpoint/2010/main" val="947779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2E2E68E-C549-4B81-A674-EF751B1A70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1825963"/>
              </p:ext>
            </p:extLst>
          </p:nvPr>
        </p:nvGraphicFramePr>
        <p:xfrm>
          <a:off x="941862" y="383210"/>
          <a:ext cx="7260275" cy="4763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5B8A2DBE-6D12-4F48-866C-0C7AC40E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Learnings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5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372A83D-8D9E-4FB3-AEA8-EF5268F40E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58E657B-6A5F-46EE-B8C0-99A7BF0B18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157759A-F879-4FEA-B795-9CF8A0CD0B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804FFEE-A27C-4D53-8EC6-6E2BFCD845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56C53B-FBED-4F68-889A-99A8048C3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109DAE3-4A9F-4411-8669-8B8DDF01EF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FCF1EFE-AD4E-4C8A-B02B-E88A1AFFF2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F923C01-56D0-4AE3-849C-635D9AD71A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F3848"/>
                </a:solidFill>
              </a:rPr>
              <a:t>7.</a:t>
            </a:r>
            <a:endParaRPr dirty="0">
              <a:solidFill>
                <a:srgbClr val="2F384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Way Forward</a:t>
            </a:r>
            <a:endParaRPr dirty="0"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854250" y="2941700"/>
            <a:ext cx="47385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400"/>
              <a:t>What more can be done?</a:t>
            </a:r>
          </a:p>
        </p:txBody>
      </p:sp>
    </p:spTree>
    <p:extLst>
      <p:ext uri="{BB962C8B-B14F-4D97-AF65-F5344CB8AC3E}">
        <p14:creationId xmlns:p14="http://schemas.microsoft.com/office/powerpoint/2010/main" val="3547538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336;p19">
            <a:extLst>
              <a:ext uri="{FF2B5EF4-FFF2-40B4-BE49-F238E27FC236}">
                <a16:creationId xmlns:a16="http://schemas.microsoft.com/office/drawing/2014/main" id="{1616F3DD-D983-41C5-BE60-E024B5E3F53C}"/>
              </a:ext>
            </a:extLst>
          </p:cNvPr>
          <p:cNvSpPr/>
          <p:nvPr/>
        </p:nvSpPr>
        <p:spPr>
          <a:xfrm>
            <a:off x="2301506" y="1045345"/>
            <a:ext cx="77363" cy="3966760"/>
          </a:xfrm>
          <a:custGeom>
            <a:avLst/>
            <a:gdLst/>
            <a:ahLst/>
            <a:cxnLst/>
            <a:rect l="l" t="t" r="r" b="b"/>
            <a:pathLst>
              <a:path w="1513" h="166415" extrusionOk="0">
                <a:moveTo>
                  <a:pt x="751" y="1"/>
                </a:moveTo>
                <a:cubicBezTo>
                  <a:pt x="346" y="1"/>
                  <a:pt x="1" y="334"/>
                  <a:pt x="1" y="751"/>
                </a:cubicBezTo>
                <a:lnTo>
                  <a:pt x="1" y="165664"/>
                </a:lnTo>
                <a:cubicBezTo>
                  <a:pt x="1" y="166081"/>
                  <a:pt x="334" y="166414"/>
                  <a:pt x="751" y="166414"/>
                </a:cubicBezTo>
                <a:cubicBezTo>
                  <a:pt x="1167" y="166414"/>
                  <a:pt x="1513" y="166081"/>
                  <a:pt x="1513" y="165664"/>
                </a:cubicBezTo>
                <a:lnTo>
                  <a:pt x="1513" y="751"/>
                </a:lnTo>
                <a:cubicBezTo>
                  <a:pt x="1513" y="334"/>
                  <a:pt x="1167" y="1"/>
                  <a:pt x="751" y="1"/>
                </a:cubicBezTo>
                <a:close/>
              </a:path>
            </a:pathLst>
          </a:custGeom>
          <a:solidFill>
            <a:srgbClr val="00C5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85F7-72EC-425B-909C-A42E584B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grpSp>
        <p:nvGrpSpPr>
          <p:cNvPr id="6" name="Google Shape;338;p19">
            <a:extLst>
              <a:ext uri="{FF2B5EF4-FFF2-40B4-BE49-F238E27FC236}">
                <a16:creationId xmlns:a16="http://schemas.microsoft.com/office/drawing/2014/main" id="{CC436A16-4C33-43AF-B2BC-E74BD0686718}"/>
              </a:ext>
            </a:extLst>
          </p:cNvPr>
          <p:cNvGrpSpPr/>
          <p:nvPr/>
        </p:nvGrpSpPr>
        <p:grpSpPr>
          <a:xfrm>
            <a:off x="2196972" y="4198042"/>
            <a:ext cx="2015333" cy="869209"/>
            <a:chOff x="2723278" y="3623609"/>
            <a:chExt cx="2078594" cy="979497"/>
          </a:xfrm>
        </p:grpSpPr>
        <p:sp>
          <p:nvSpPr>
            <p:cNvPr id="7" name="Google Shape;339;p19">
              <a:extLst>
                <a:ext uri="{FF2B5EF4-FFF2-40B4-BE49-F238E27FC236}">
                  <a16:creationId xmlns:a16="http://schemas.microsoft.com/office/drawing/2014/main" id="{ECC3AC20-1AA3-4DC1-846C-999F12DC4D67}"/>
                </a:ext>
              </a:extLst>
            </p:cNvPr>
            <p:cNvSpPr/>
            <p:nvPr/>
          </p:nvSpPr>
          <p:spPr>
            <a:xfrm>
              <a:off x="2723278" y="3642186"/>
              <a:ext cx="1980694" cy="960919"/>
            </a:xfrm>
            <a:custGeom>
              <a:avLst/>
              <a:gdLst/>
              <a:ahLst/>
              <a:cxnLst/>
              <a:rect l="l" t="t" r="r" b="b"/>
              <a:pathLst>
                <a:path w="51793" h="25127" extrusionOk="0">
                  <a:moveTo>
                    <a:pt x="18228" y="0"/>
                  </a:moveTo>
                  <a:cubicBezTo>
                    <a:pt x="16310" y="0"/>
                    <a:pt x="14715" y="1511"/>
                    <a:pt x="14657" y="3432"/>
                  </a:cubicBezTo>
                  <a:lnTo>
                    <a:pt x="14348" y="12588"/>
                  </a:lnTo>
                  <a:cubicBezTo>
                    <a:pt x="14312" y="13696"/>
                    <a:pt x="13396" y="14565"/>
                    <a:pt x="12283" y="14565"/>
                  </a:cubicBezTo>
                  <a:cubicBezTo>
                    <a:pt x="12261" y="14565"/>
                    <a:pt x="12239" y="14565"/>
                    <a:pt x="12216" y="14564"/>
                  </a:cubicBezTo>
                  <a:lnTo>
                    <a:pt x="8871" y="14457"/>
                  </a:lnTo>
                  <a:cubicBezTo>
                    <a:pt x="8121" y="14433"/>
                    <a:pt x="7466" y="14004"/>
                    <a:pt x="7132" y="13397"/>
                  </a:cubicBezTo>
                  <a:cubicBezTo>
                    <a:pt x="6501" y="12302"/>
                    <a:pt x="5334" y="11540"/>
                    <a:pt x="3965" y="11492"/>
                  </a:cubicBezTo>
                  <a:cubicBezTo>
                    <a:pt x="3921" y="11491"/>
                    <a:pt x="3877" y="11490"/>
                    <a:pt x="3833" y="11490"/>
                  </a:cubicBezTo>
                  <a:cubicBezTo>
                    <a:pt x="1808" y="11490"/>
                    <a:pt x="130" y="13084"/>
                    <a:pt x="60" y="15100"/>
                  </a:cubicBezTo>
                  <a:cubicBezTo>
                    <a:pt x="0" y="17159"/>
                    <a:pt x="1632" y="18886"/>
                    <a:pt x="3715" y="18957"/>
                  </a:cubicBezTo>
                  <a:cubicBezTo>
                    <a:pt x="3750" y="18958"/>
                    <a:pt x="3784" y="18959"/>
                    <a:pt x="3818" y="18959"/>
                  </a:cubicBezTo>
                  <a:cubicBezTo>
                    <a:pt x="5145" y="18959"/>
                    <a:pt x="6317" y="18288"/>
                    <a:pt x="7001" y="17267"/>
                  </a:cubicBezTo>
                  <a:cubicBezTo>
                    <a:pt x="7371" y="16689"/>
                    <a:pt x="8020" y="16325"/>
                    <a:pt x="8743" y="16325"/>
                  </a:cubicBezTo>
                  <a:cubicBezTo>
                    <a:pt x="8765" y="16325"/>
                    <a:pt x="8788" y="16325"/>
                    <a:pt x="8811" y="16326"/>
                  </a:cubicBezTo>
                  <a:lnTo>
                    <a:pt x="12157" y="16433"/>
                  </a:lnTo>
                  <a:cubicBezTo>
                    <a:pt x="13300" y="16469"/>
                    <a:pt x="14193" y="17410"/>
                    <a:pt x="14157" y="18541"/>
                  </a:cubicBezTo>
                  <a:lnTo>
                    <a:pt x="14097" y="20469"/>
                  </a:lnTo>
                  <a:cubicBezTo>
                    <a:pt x="14026" y="22434"/>
                    <a:pt x="15586" y="24077"/>
                    <a:pt x="17562" y="24137"/>
                  </a:cubicBezTo>
                  <a:lnTo>
                    <a:pt x="47459" y="25125"/>
                  </a:lnTo>
                  <a:cubicBezTo>
                    <a:pt x="47496" y="25126"/>
                    <a:pt x="47533" y="25126"/>
                    <a:pt x="47570" y="25126"/>
                  </a:cubicBezTo>
                  <a:cubicBezTo>
                    <a:pt x="49509" y="25126"/>
                    <a:pt x="51103" y="23612"/>
                    <a:pt x="51174" y="21696"/>
                  </a:cubicBezTo>
                  <a:lnTo>
                    <a:pt x="51733" y="4646"/>
                  </a:lnTo>
                  <a:cubicBezTo>
                    <a:pt x="51793" y="2693"/>
                    <a:pt x="50245" y="1050"/>
                    <a:pt x="48257" y="979"/>
                  </a:cubicBezTo>
                  <a:lnTo>
                    <a:pt x="18360" y="3"/>
                  </a:lnTo>
                  <a:cubicBezTo>
                    <a:pt x="18316" y="1"/>
                    <a:pt x="18271" y="0"/>
                    <a:pt x="18228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" name="Google Shape;340;p19">
              <a:extLst>
                <a:ext uri="{FF2B5EF4-FFF2-40B4-BE49-F238E27FC236}">
                  <a16:creationId xmlns:a16="http://schemas.microsoft.com/office/drawing/2014/main" id="{B7C255EE-5524-41A0-AE80-AE87C336B50A}"/>
                </a:ext>
              </a:extLst>
            </p:cNvPr>
            <p:cNvSpPr/>
            <p:nvPr/>
          </p:nvSpPr>
          <p:spPr>
            <a:xfrm>
              <a:off x="4624272" y="3879385"/>
              <a:ext cx="177598" cy="256288"/>
            </a:xfrm>
            <a:custGeom>
              <a:avLst/>
              <a:gdLst/>
              <a:ahLst/>
              <a:cxnLst/>
              <a:rect l="l" t="t" r="r" b="b"/>
              <a:pathLst>
                <a:path w="4644" h="6025" extrusionOk="0">
                  <a:moveTo>
                    <a:pt x="0" y="0"/>
                  </a:moveTo>
                  <a:lnTo>
                    <a:pt x="0" y="6025"/>
                  </a:lnTo>
                  <a:lnTo>
                    <a:pt x="1643" y="6025"/>
                  </a:lnTo>
                  <a:cubicBezTo>
                    <a:pt x="3298" y="6025"/>
                    <a:pt x="4643" y="4668"/>
                    <a:pt x="4643" y="3013"/>
                  </a:cubicBezTo>
                  <a:cubicBezTo>
                    <a:pt x="4643" y="2179"/>
                    <a:pt x="4310" y="1429"/>
                    <a:pt x="3762" y="893"/>
                  </a:cubicBezTo>
                  <a:cubicBezTo>
                    <a:pt x="3215" y="346"/>
                    <a:pt x="2465" y="0"/>
                    <a:pt x="1643" y="0"/>
                  </a:cubicBezTo>
                  <a:close/>
                </a:path>
              </a:pathLst>
            </a:custGeom>
            <a:solidFill>
              <a:srgbClr val="657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" name="Google Shape;341;p19">
              <a:extLst>
                <a:ext uri="{FF2B5EF4-FFF2-40B4-BE49-F238E27FC236}">
                  <a16:creationId xmlns:a16="http://schemas.microsoft.com/office/drawing/2014/main" id="{FEF4E781-7A0E-4A18-AFF7-4E83BA81F919}"/>
                </a:ext>
              </a:extLst>
            </p:cNvPr>
            <p:cNvSpPr/>
            <p:nvPr/>
          </p:nvSpPr>
          <p:spPr>
            <a:xfrm>
              <a:off x="2725573" y="3624059"/>
              <a:ext cx="1939698" cy="923901"/>
            </a:xfrm>
            <a:custGeom>
              <a:avLst/>
              <a:gdLst/>
              <a:ahLst/>
              <a:cxnLst/>
              <a:rect l="l" t="t" r="r" b="b"/>
              <a:pathLst>
                <a:path w="50721" h="24159" extrusionOk="0">
                  <a:moveTo>
                    <a:pt x="17597" y="0"/>
                  </a:moveTo>
                  <a:cubicBezTo>
                    <a:pt x="15633" y="0"/>
                    <a:pt x="14037" y="1596"/>
                    <a:pt x="14037" y="3548"/>
                  </a:cubicBezTo>
                  <a:lnTo>
                    <a:pt x="14037" y="12716"/>
                  </a:lnTo>
                  <a:cubicBezTo>
                    <a:pt x="14037" y="13847"/>
                    <a:pt x="13121" y="14764"/>
                    <a:pt x="11990" y="14764"/>
                  </a:cubicBezTo>
                  <a:lnTo>
                    <a:pt x="8692" y="14764"/>
                  </a:lnTo>
                  <a:cubicBezTo>
                    <a:pt x="7941" y="14764"/>
                    <a:pt x="7287" y="14359"/>
                    <a:pt x="6929" y="13764"/>
                  </a:cubicBezTo>
                  <a:cubicBezTo>
                    <a:pt x="6275" y="12681"/>
                    <a:pt x="5084" y="11966"/>
                    <a:pt x="3739" y="11966"/>
                  </a:cubicBezTo>
                  <a:cubicBezTo>
                    <a:pt x="1679" y="11966"/>
                    <a:pt x="0" y="13633"/>
                    <a:pt x="0" y="15693"/>
                  </a:cubicBezTo>
                  <a:cubicBezTo>
                    <a:pt x="0" y="17753"/>
                    <a:pt x="1679" y="19431"/>
                    <a:pt x="3739" y="19431"/>
                  </a:cubicBezTo>
                  <a:cubicBezTo>
                    <a:pt x="5084" y="19431"/>
                    <a:pt x="6275" y="18705"/>
                    <a:pt x="6929" y="17633"/>
                  </a:cubicBezTo>
                  <a:cubicBezTo>
                    <a:pt x="7287" y="17026"/>
                    <a:pt x="7941" y="16633"/>
                    <a:pt x="8692" y="16633"/>
                  </a:cubicBezTo>
                  <a:lnTo>
                    <a:pt x="11990" y="16633"/>
                  </a:lnTo>
                  <a:cubicBezTo>
                    <a:pt x="13121" y="16633"/>
                    <a:pt x="14037" y="17538"/>
                    <a:pt x="14037" y="18669"/>
                  </a:cubicBezTo>
                  <a:lnTo>
                    <a:pt x="14037" y="20598"/>
                  </a:lnTo>
                  <a:cubicBezTo>
                    <a:pt x="14037" y="22563"/>
                    <a:pt x="15633" y="24158"/>
                    <a:pt x="17597" y="24158"/>
                  </a:cubicBezTo>
                  <a:lnTo>
                    <a:pt x="47173" y="24158"/>
                  </a:lnTo>
                  <a:cubicBezTo>
                    <a:pt x="49137" y="24158"/>
                    <a:pt x="50721" y="22563"/>
                    <a:pt x="50721" y="20598"/>
                  </a:cubicBezTo>
                  <a:lnTo>
                    <a:pt x="50721" y="3548"/>
                  </a:lnTo>
                  <a:cubicBezTo>
                    <a:pt x="50721" y="1596"/>
                    <a:pt x="49137" y="0"/>
                    <a:pt x="47173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" name="Google Shape;342;p19">
              <a:extLst>
                <a:ext uri="{FF2B5EF4-FFF2-40B4-BE49-F238E27FC236}">
                  <a16:creationId xmlns:a16="http://schemas.microsoft.com/office/drawing/2014/main" id="{9C763842-EDEA-4614-97BD-D271C484F3AC}"/>
                </a:ext>
              </a:extLst>
            </p:cNvPr>
            <p:cNvSpPr/>
            <p:nvPr/>
          </p:nvSpPr>
          <p:spPr>
            <a:xfrm>
              <a:off x="2752419" y="4108053"/>
              <a:ext cx="232247" cy="232247"/>
            </a:xfrm>
            <a:custGeom>
              <a:avLst/>
              <a:gdLst/>
              <a:ahLst/>
              <a:cxnLst/>
              <a:rect l="l" t="t" r="r" b="b"/>
              <a:pathLst>
                <a:path w="6073" h="6073" extrusionOk="0">
                  <a:moveTo>
                    <a:pt x="3037" y="1"/>
                  </a:moveTo>
                  <a:cubicBezTo>
                    <a:pt x="1358" y="1"/>
                    <a:pt x="0" y="1358"/>
                    <a:pt x="0" y="3037"/>
                  </a:cubicBezTo>
                  <a:cubicBezTo>
                    <a:pt x="0" y="4716"/>
                    <a:pt x="1358" y="6073"/>
                    <a:pt x="3037" y="6073"/>
                  </a:cubicBezTo>
                  <a:cubicBezTo>
                    <a:pt x="4715" y="6073"/>
                    <a:pt x="6073" y="4716"/>
                    <a:pt x="6073" y="3037"/>
                  </a:cubicBezTo>
                  <a:cubicBezTo>
                    <a:pt x="6073" y="1358"/>
                    <a:pt x="4715" y="1"/>
                    <a:pt x="30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" name="Google Shape;343;p19">
              <a:extLst>
                <a:ext uri="{FF2B5EF4-FFF2-40B4-BE49-F238E27FC236}">
                  <a16:creationId xmlns:a16="http://schemas.microsoft.com/office/drawing/2014/main" id="{197DB88B-9E96-4641-9EF6-A3613AC51EF1}"/>
                </a:ext>
              </a:extLst>
            </p:cNvPr>
            <p:cNvSpPr/>
            <p:nvPr/>
          </p:nvSpPr>
          <p:spPr>
            <a:xfrm>
              <a:off x="3195458" y="3654023"/>
              <a:ext cx="1606414" cy="368715"/>
            </a:xfrm>
            <a:custGeom>
              <a:avLst/>
              <a:gdLst/>
              <a:ahLst/>
              <a:cxnLst/>
              <a:rect l="l" t="t" r="r" b="b"/>
              <a:pathLst>
                <a:path w="42006" h="8668" extrusionOk="0">
                  <a:moveTo>
                    <a:pt x="3001" y="0"/>
                  </a:moveTo>
                  <a:cubicBezTo>
                    <a:pt x="1465" y="0"/>
                    <a:pt x="191" y="1155"/>
                    <a:pt x="12" y="2655"/>
                  </a:cubicBezTo>
                  <a:cubicBezTo>
                    <a:pt x="0" y="2774"/>
                    <a:pt x="0" y="2893"/>
                    <a:pt x="0" y="3012"/>
                  </a:cubicBezTo>
                  <a:cubicBezTo>
                    <a:pt x="0" y="4667"/>
                    <a:pt x="1346" y="6013"/>
                    <a:pt x="3001" y="6013"/>
                  </a:cubicBezTo>
                  <a:lnTo>
                    <a:pt x="39005" y="6013"/>
                  </a:lnTo>
                  <a:cubicBezTo>
                    <a:pt x="39827" y="6013"/>
                    <a:pt x="40589" y="6358"/>
                    <a:pt x="41124" y="6894"/>
                  </a:cubicBezTo>
                  <a:cubicBezTo>
                    <a:pt x="41589" y="7358"/>
                    <a:pt x="41898" y="7977"/>
                    <a:pt x="41982" y="8668"/>
                  </a:cubicBezTo>
                  <a:lnTo>
                    <a:pt x="42005" y="8311"/>
                  </a:lnTo>
                  <a:lnTo>
                    <a:pt x="42005" y="3012"/>
                  </a:lnTo>
                  <a:cubicBezTo>
                    <a:pt x="42005" y="2179"/>
                    <a:pt x="41672" y="1429"/>
                    <a:pt x="41124" y="881"/>
                  </a:cubicBezTo>
                  <a:cubicBezTo>
                    <a:pt x="40589" y="345"/>
                    <a:pt x="39827" y="0"/>
                    <a:pt x="39005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" name="Google Shape;344;p19">
              <a:extLst>
                <a:ext uri="{FF2B5EF4-FFF2-40B4-BE49-F238E27FC236}">
                  <a16:creationId xmlns:a16="http://schemas.microsoft.com/office/drawing/2014/main" id="{6E3F160E-F92D-45BF-AE25-D7E36318F87C}"/>
                </a:ext>
              </a:extLst>
            </p:cNvPr>
            <p:cNvSpPr/>
            <p:nvPr/>
          </p:nvSpPr>
          <p:spPr>
            <a:xfrm>
              <a:off x="3195458" y="3623609"/>
              <a:ext cx="1606414" cy="383943"/>
            </a:xfrm>
            <a:custGeom>
              <a:avLst/>
              <a:gdLst/>
              <a:ahLst/>
              <a:cxnLst/>
              <a:rect l="l" t="t" r="r" b="b"/>
              <a:pathLst>
                <a:path w="42006" h="9026" extrusionOk="0">
                  <a:moveTo>
                    <a:pt x="3001" y="1"/>
                  </a:moveTo>
                  <a:cubicBezTo>
                    <a:pt x="1346" y="1"/>
                    <a:pt x="0" y="1346"/>
                    <a:pt x="0" y="3013"/>
                  </a:cubicBezTo>
                  <a:cubicBezTo>
                    <a:pt x="0" y="4668"/>
                    <a:pt x="1346" y="6013"/>
                    <a:pt x="3001" y="6013"/>
                  </a:cubicBezTo>
                  <a:lnTo>
                    <a:pt x="39005" y="6013"/>
                  </a:lnTo>
                  <a:cubicBezTo>
                    <a:pt x="39827" y="6013"/>
                    <a:pt x="40577" y="6359"/>
                    <a:pt x="41124" y="6906"/>
                  </a:cubicBezTo>
                  <a:cubicBezTo>
                    <a:pt x="41672" y="7442"/>
                    <a:pt x="42005" y="8192"/>
                    <a:pt x="42005" y="9026"/>
                  </a:cubicBezTo>
                  <a:lnTo>
                    <a:pt x="42005" y="3013"/>
                  </a:lnTo>
                  <a:cubicBezTo>
                    <a:pt x="42005" y="2180"/>
                    <a:pt x="41672" y="1429"/>
                    <a:pt x="41124" y="882"/>
                  </a:cubicBezTo>
                  <a:cubicBezTo>
                    <a:pt x="40577" y="346"/>
                    <a:pt x="39827" y="1"/>
                    <a:pt x="390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" name="Google Shape;345;p19">
              <a:extLst>
                <a:ext uri="{FF2B5EF4-FFF2-40B4-BE49-F238E27FC236}">
                  <a16:creationId xmlns:a16="http://schemas.microsoft.com/office/drawing/2014/main" id="{ADA63B57-33A0-407B-9E84-111FF26F2111}"/>
                </a:ext>
              </a:extLst>
            </p:cNvPr>
            <p:cNvSpPr txBox="1"/>
            <p:nvPr/>
          </p:nvSpPr>
          <p:spPr>
            <a:xfrm>
              <a:off x="3265722" y="3955988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Learnings from the study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346;p19">
              <a:extLst>
                <a:ext uri="{FF2B5EF4-FFF2-40B4-BE49-F238E27FC236}">
                  <a16:creationId xmlns:a16="http://schemas.microsoft.com/office/drawing/2014/main" id="{92DE4CEE-CD46-409F-AE29-C2F1D752D403}"/>
                </a:ext>
              </a:extLst>
            </p:cNvPr>
            <p:cNvSpPr txBox="1"/>
            <p:nvPr/>
          </p:nvSpPr>
          <p:spPr>
            <a:xfrm>
              <a:off x="3195450" y="3623825"/>
              <a:ext cx="14697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Way forward</a:t>
              </a:r>
              <a:endParaRPr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5" name="Google Shape;347;p19">
            <a:extLst>
              <a:ext uri="{FF2B5EF4-FFF2-40B4-BE49-F238E27FC236}">
                <a16:creationId xmlns:a16="http://schemas.microsoft.com/office/drawing/2014/main" id="{9606003C-93BA-42EE-A235-21662E380026}"/>
              </a:ext>
            </a:extLst>
          </p:cNvPr>
          <p:cNvGrpSpPr/>
          <p:nvPr/>
        </p:nvGrpSpPr>
        <p:grpSpPr>
          <a:xfrm>
            <a:off x="2234855" y="2960846"/>
            <a:ext cx="2015333" cy="868804"/>
            <a:chOff x="2723278" y="2387425"/>
            <a:chExt cx="2078594" cy="979041"/>
          </a:xfrm>
        </p:grpSpPr>
        <p:sp>
          <p:nvSpPr>
            <p:cNvPr id="16" name="Google Shape;348;p19">
              <a:extLst>
                <a:ext uri="{FF2B5EF4-FFF2-40B4-BE49-F238E27FC236}">
                  <a16:creationId xmlns:a16="http://schemas.microsoft.com/office/drawing/2014/main" id="{9A1895EE-C5AD-4BDC-8B12-B774F784F1F4}"/>
                </a:ext>
              </a:extLst>
            </p:cNvPr>
            <p:cNvSpPr/>
            <p:nvPr/>
          </p:nvSpPr>
          <p:spPr>
            <a:xfrm>
              <a:off x="2723278" y="2405547"/>
              <a:ext cx="1980694" cy="960919"/>
            </a:xfrm>
            <a:custGeom>
              <a:avLst/>
              <a:gdLst/>
              <a:ahLst/>
              <a:cxnLst/>
              <a:rect l="l" t="t" r="r" b="b"/>
              <a:pathLst>
                <a:path w="51793" h="25127" extrusionOk="0">
                  <a:moveTo>
                    <a:pt x="18249" y="1"/>
                  </a:moveTo>
                  <a:cubicBezTo>
                    <a:pt x="16321" y="1"/>
                    <a:pt x="14715" y="1515"/>
                    <a:pt x="14657" y="3431"/>
                  </a:cubicBezTo>
                  <a:lnTo>
                    <a:pt x="14348" y="12599"/>
                  </a:lnTo>
                  <a:cubicBezTo>
                    <a:pt x="14312" y="13708"/>
                    <a:pt x="13396" y="14577"/>
                    <a:pt x="12283" y="14577"/>
                  </a:cubicBezTo>
                  <a:cubicBezTo>
                    <a:pt x="12261" y="14577"/>
                    <a:pt x="12239" y="14576"/>
                    <a:pt x="12216" y="14576"/>
                  </a:cubicBezTo>
                  <a:lnTo>
                    <a:pt x="8871" y="14468"/>
                  </a:lnTo>
                  <a:cubicBezTo>
                    <a:pt x="8121" y="14433"/>
                    <a:pt x="7466" y="14016"/>
                    <a:pt x="7132" y="13397"/>
                  </a:cubicBezTo>
                  <a:cubicBezTo>
                    <a:pt x="6501" y="12301"/>
                    <a:pt x="5334" y="11539"/>
                    <a:pt x="3965" y="11504"/>
                  </a:cubicBezTo>
                  <a:cubicBezTo>
                    <a:pt x="3921" y="11502"/>
                    <a:pt x="3876" y="11501"/>
                    <a:pt x="3832" y="11501"/>
                  </a:cubicBezTo>
                  <a:cubicBezTo>
                    <a:pt x="1807" y="11501"/>
                    <a:pt x="130" y="13084"/>
                    <a:pt x="60" y="15099"/>
                  </a:cubicBezTo>
                  <a:cubicBezTo>
                    <a:pt x="0" y="17159"/>
                    <a:pt x="1632" y="18886"/>
                    <a:pt x="3715" y="18957"/>
                  </a:cubicBezTo>
                  <a:cubicBezTo>
                    <a:pt x="3760" y="18959"/>
                    <a:pt x="3806" y="18959"/>
                    <a:pt x="3850" y="18959"/>
                  </a:cubicBezTo>
                  <a:cubicBezTo>
                    <a:pt x="5164" y="18959"/>
                    <a:pt x="6322" y="18291"/>
                    <a:pt x="7001" y="17266"/>
                  </a:cubicBezTo>
                  <a:cubicBezTo>
                    <a:pt x="7371" y="16700"/>
                    <a:pt x="8021" y="16325"/>
                    <a:pt x="8745" y="16325"/>
                  </a:cubicBezTo>
                  <a:cubicBezTo>
                    <a:pt x="8767" y="16325"/>
                    <a:pt x="8789" y="16325"/>
                    <a:pt x="8811" y="16326"/>
                  </a:cubicBezTo>
                  <a:lnTo>
                    <a:pt x="12157" y="16433"/>
                  </a:lnTo>
                  <a:cubicBezTo>
                    <a:pt x="13300" y="16469"/>
                    <a:pt x="14193" y="17421"/>
                    <a:pt x="14157" y="18540"/>
                  </a:cubicBezTo>
                  <a:lnTo>
                    <a:pt x="14097" y="20481"/>
                  </a:lnTo>
                  <a:cubicBezTo>
                    <a:pt x="14026" y="22434"/>
                    <a:pt x="15586" y="24077"/>
                    <a:pt x="17562" y="24148"/>
                  </a:cubicBezTo>
                  <a:lnTo>
                    <a:pt x="47459" y="25124"/>
                  </a:lnTo>
                  <a:cubicBezTo>
                    <a:pt x="47503" y="25126"/>
                    <a:pt x="47548" y="25127"/>
                    <a:pt x="47592" y="25127"/>
                  </a:cubicBezTo>
                  <a:cubicBezTo>
                    <a:pt x="49520" y="25127"/>
                    <a:pt x="51104" y="23616"/>
                    <a:pt x="51174" y="21695"/>
                  </a:cubicBezTo>
                  <a:lnTo>
                    <a:pt x="51733" y="4658"/>
                  </a:lnTo>
                  <a:cubicBezTo>
                    <a:pt x="51793" y="2693"/>
                    <a:pt x="50245" y="1050"/>
                    <a:pt x="48257" y="991"/>
                  </a:cubicBezTo>
                  <a:lnTo>
                    <a:pt x="18360" y="2"/>
                  </a:lnTo>
                  <a:cubicBezTo>
                    <a:pt x="18323" y="1"/>
                    <a:pt x="18286" y="1"/>
                    <a:pt x="18249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" name="Google Shape;349;p19">
              <a:extLst>
                <a:ext uri="{FF2B5EF4-FFF2-40B4-BE49-F238E27FC236}">
                  <a16:creationId xmlns:a16="http://schemas.microsoft.com/office/drawing/2014/main" id="{951C27A5-B5BE-4B6C-B6DD-3CC01BC1E60E}"/>
                </a:ext>
              </a:extLst>
            </p:cNvPr>
            <p:cNvSpPr/>
            <p:nvPr/>
          </p:nvSpPr>
          <p:spPr>
            <a:xfrm>
              <a:off x="4624272" y="2643417"/>
              <a:ext cx="177598" cy="256076"/>
            </a:xfrm>
            <a:custGeom>
              <a:avLst/>
              <a:gdLst/>
              <a:ahLst/>
              <a:cxnLst/>
              <a:rect l="l" t="t" r="r" b="b"/>
              <a:pathLst>
                <a:path w="4644" h="6014" extrusionOk="0">
                  <a:moveTo>
                    <a:pt x="0" y="1"/>
                  </a:moveTo>
                  <a:lnTo>
                    <a:pt x="0" y="6014"/>
                  </a:lnTo>
                  <a:lnTo>
                    <a:pt x="1643" y="6014"/>
                  </a:lnTo>
                  <a:cubicBezTo>
                    <a:pt x="3298" y="6014"/>
                    <a:pt x="4643" y="4668"/>
                    <a:pt x="4643" y="3001"/>
                  </a:cubicBezTo>
                  <a:cubicBezTo>
                    <a:pt x="4643" y="2180"/>
                    <a:pt x="4310" y="1430"/>
                    <a:pt x="3762" y="882"/>
                  </a:cubicBezTo>
                  <a:cubicBezTo>
                    <a:pt x="3215" y="334"/>
                    <a:pt x="2465" y="1"/>
                    <a:pt x="1643" y="1"/>
                  </a:cubicBezTo>
                  <a:close/>
                </a:path>
              </a:pathLst>
            </a:custGeom>
            <a:solidFill>
              <a:srgbClr val="1B1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" name="Google Shape;350;p19">
              <a:extLst>
                <a:ext uri="{FF2B5EF4-FFF2-40B4-BE49-F238E27FC236}">
                  <a16:creationId xmlns:a16="http://schemas.microsoft.com/office/drawing/2014/main" id="{904441AA-12B5-4C1B-9F24-CEC014F2C7F8}"/>
                </a:ext>
              </a:extLst>
            </p:cNvPr>
            <p:cNvSpPr/>
            <p:nvPr/>
          </p:nvSpPr>
          <p:spPr>
            <a:xfrm>
              <a:off x="2725573" y="2387840"/>
              <a:ext cx="1939698" cy="923442"/>
            </a:xfrm>
            <a:custGeom>
              <a:avLst/>
              <a:gdLst/>
              <a:ahLst/>
              <a:cxnLst/>
              <a:rect l="l" t="t" r="r" b="b"/>
              <a:pathLst>
                <a:path w="50721" h="24147" extrusionOk="0">
                  <a:moveTo>
                    <a:pt x="17597" y="1"/>
                  </a:moveTo>
                  <a:cubicBezTo>
                    <a:pt x="15633" y="1"/>
                    <a:pt x="14037" y="1585"/>
                    <a:pt x="14037" y="3549"/>
                  </a:cubicBezTo>
                  <a:lnTo>
                    <a:pt x="14037" y="12717"/>
                  </a:lnTo>
                  <a:cubicBezTo>
                    <a:pt x="14037" y="13848"/>
                    <a:pt x="13121" y="14765"/>
                    <a:pt x="11990" y="14765"/>
                  </a:cubicBezTo>
                  <a:lnTo>
                    <a:pt x="8692" y="14765"/>
                  </a:lnTo>
                  <a:cubicBezTo>
                    <a:pt x="7941" y="14765"/>
                    <a:pt x="7287" y="14360"/>
                    <a:pt x="6929" y="13753"/>
                  </a:cubicBezTo>
                  <a:cubicBezTo>
                    <a:pt x="6275" y="12681"/>
                    <a:pt x="5084" y="11955"/>
                    <a:pt x="3739" y="11955"/>
                  </a:cubicBezTo>
                  <a:cubicBezTo>
                    <a:pt x="1679" y="11955"/>
                    <a:pt x="0" y="13634"/>
                    <a:pt x="0" y="15693"/>
                  </a:cubicBezTo>
                  <a:cubicBezTo>
                    <a:pt x="0" y="17753"/>
                    <a:pt x="1679" y="19420"/>
                    <a:pt x="3739" y="19420"/>
                  </a:cubicBezTo>
                  <a:cubicBezTo>
                    <a:pt x="5084" y="19420"/>
                    <a:pt x="6275" y="18706"/>
                    <a:pt x="6929" y="17622"/>
                  </a:cubicBezTo>
                  <a:cubicBezTo>
                    <a:pt x="7287" y="17027"/>
                    <a:pt x="7941" y="16622"/>
                    <a:pt x="8692" y="16622"/>
                  </a:cubicBezTo>
                  <a:lnTo>
                    <a:pt x="11990" y="16622"/>
                  </a:lnTo>
                  <a:cubicBezTo>
                    <a:pt x="13121" y="16622"/>
                    <a:pt x="14037" y="17539"/>
                    <a:pt x="14037" y="18670"/>
                  </a:cubicBezTo>
                  <a:lnTo>
                    <a:pt x="14037" y="20599"/>
                  </a:lnTo>
                  <a:cubicBezTo>
                    <a:pt x="14037" y="22551"/>
                    <a:pt x="15633" y="24147"/>
                    <a:pt x="17597" y="24147"/>
                  </a:cubicBezTo>
                  <a:lnTo>
                    <a:pt x="47173" y="24147"/>
                  </a:lnTo>
                  <a:cubicBezTo>
                    <a:pt x="49137" y="24147"/>
                    <a:pt x="50721" y="22551"/>
                    <a:pt x="50721" y="20599"/>
                  </a:cubicBezTo>
                  <a:lnTo>
                    <a:pt x="50721" y="3549"/>
                  </a:lnTo>
                  <a:cubicBezTo>
                    <a:pt x="50721" y="1585"/>
                    <a:pt x="49137" y="1"/>
                    <a:pt x="4717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" name="Google Shape;351;p19">
              <a:extLst>
                <a:ext uri="{FF2B5EF4-FFF2-40B4-BE49-F238E27FC236}">
                  <a16:creationId xmlns:a16="http://schemas.microsoft.com/office/drawing/2014/main" id="{6A4961EB-C8E8-4AB3-9A01-F796A6A889B7}"/>
                </a:ext>
              </a:extLst>
            </p:cNvPr>
            <p:cNvSpPr/>
            <p:nvPr/>
          </p:nvSpPr>
          <p:spPr>
            <a:xfrm>
              <a:off x="2752419" y="2871873"/>
              <a:ext cx="232247" cy="232247"/>
            </a:xfrm>
            <a:custGeom>
              <a:avLst/>
              <a:gdLst/>
              <a:ahLst/>
              <a:cxnLst/>
              <a:rect l="l" t="t" r="r" b="b"/>
              <a:pathLst>
                <a:path w="6073" h="6073" extrusionOk="0">
                  <a:moveTo>
                    <a:pt x="3037" y="0"/>
                  </a:moveTo>
                  <a:cubicBezTo>
                    <a:pt x="1358" y="0"/>
                    <a:pt x="0" y="1358"/>
                    <a:pt x="0" y="3036"/>
                  </a:cubicBezTo>
                  <a:cubicBezTo>
                    <a:pt x="0" y="4715"/>
                    <a:pt x="1358" y="6072"/>
                    <a:pt x="3037" y="6072"/>
                  </a:cubicBezTo>
                  <a:cubicBezTo>
                    <a:pt x="4715" y="6072"/>
                    <a:pt x="6073" y="4715"/>
                    <a:pt x="6073" y="3036"/>
                  </a:cubicBezTo>
                  <a:cubicBezTo>
                    <a:pt x="6073" y="1358"/>
                    <a:pt x="4715" y="0"/>
                    <a:pt x="3037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352;p19">
              <a:extLst>
                <a:ext uri="{FF2B5EF4-FFF2-40B4-BE49-F238E27FC236}">
                  <a16:creationId xmlns:a16="http://schemas.microsoft.com/office/drawing/2014/main" id="{D682216C-3C70-40E7-AD0A-3B460F3F90C4}"/>
                </a:ext>
              </a:extLst>
            </p:cNvPr>
            <p:cNvSpPr/>
            <p:nvPr/>
          </p:nvSpPr>
          <p:spPr>
            <a:xfrm>
              <a:off x="3195458" y="2417319"/>
              <a:ext cx="1606414" cy="369126"/>
            </a:xfrm>
            <a:custGeom>
              <a:avLst/>
              <a:gdLst/>
              <a:ahLst/>
              <a:cxnLst/>
              <a:rect l="l" t="t" r="r" b="b"/>
              <a:pathLst>
                <a:path w="42006" h="8669" extrusionOk="0">
                  <a:moveTo>
                    <a:pt x="3001" y="1"/>
                  </a:moveTo>
                  <a:cubicBezTo>
                    <a:pt x="1465" y="1"/>
                    <a:pt x="191" y="1168"/>
                    <a:pt x="12" y="2656"/>
                  </a:cubicBezTo>
                  <a:cubicBezTo>
                    <a:pt x="0" y="2775"/>
                    <a:pt x="0" y="2894"/>
                    <a:pt x="0" y="3013"/>
                  </a:cubicBezTo>
                  <a:cubicBezTo>
                    <a:pt x="0" y="4680"/>
                    <a:pt x="1346" y="6025"/>
                    <a:pt x="3001" y="6025"/>
                  </a:cubicBezTo>
                  <a:lnTo>
                    <a:pt x="39005" y="6025"/>
                  </a:lnTo>
                  <a:cubicBezTo>
                    <a:pt x="39827" y="6025"/>
                    <a:pt x="40589" y="6359"/>
                    <a:pt x="41124" y="6906"/>
                  </a:cubicBezTo>
                  <a:cubicBezTo>
                    <a:pt x="41589" y="7371"/>
                    <a:pt x="41898" y="7990"/>
                    <a:pt x="41982" y="8668"/>
                  </a:cubicBezTo>
                  <a:lnTo>
                    <a:pt x="42005" y="8311"/>
                  </a:lnTo>
                  <a:lnTo>
                    <a:pt x="42005" y="3013"/>
                  </a:lnTo>
                  <a:cubicBezTo>
                    <a:pt x="42005" y="2192"/>
                    <a:pt x="41672" y="1430"/>
                    <a:pt x="41124" y="894"/>
                  </a:cubicBezTo>
                  <a:cubicBezTo>
                    <a:pt x="40589" y="346"/>
                    <a:pt x="39827" y="1"/>
                    <a:pt x="39005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" name="Google Shape;353;p19">
              <a:extLst>
                <a:ext uri="{FF2B5EF4-FFF2-40B4-BE49-F238E27FC236}">
                  <a16:creationId xmlns:a16="http://schemas.microsoft.com/office/drawing/2014/main" id="{FA3D6DF4-CEDF-440F-9660-6B9572FEC5FB}"/>
                </a:ext>
              </a:extLst>
            </p:cNvPr>
            <p:cNvSpPr/>
            <p:nvPr/>
          </p:nvSpPr>
          <p:spPr>
            <a:xfrm>
              <a:off x="3195458" y="2387428"/>
              <a:ext cx="1606414" cy="383816"/>
            </a:xfrm>
            <a:custGeom>
              <a:avLst/>
              <a:gdLst/>
              <a:ahLst/>
              <a:cxnLst/>
              <a:rect l="l" t="t" r="r" b="b"/>
              <a:pathLst>
                <a:path w="42006" h="9014" extrusionOk="0">
                  <a:moveTo>
                    <a:pt x="3001" y="0"/>
                  </a:moveTo>
                  <a:cubicBezTo>
                    <a:pt x="1346" y="0"/>
                    <a:pt x="0" y="1346"/>
                    <a:pt x="0" y="3013"/>
                  </a:cubicBezTo>
                  <a:cubicBezTo>
                    <a:pt x="0" y="4668"/>
                    <a:pt x="1346" y="6013"/>
                    <a:pt x="3001" y="6013"/>
                  </a:cubicBezTo>
                  <a:lnTo>
                    <a:pt x="39005" y="6013"/>
                  </a:lnTo>
                  <a:cubicBezTo>
                    <a:pt x="39827" y="6013"/>
                    <a:pt x="40577" y="6346"/>
                    <a:pt x="41124" y="6894"/>
                  </a:cubicBezTo>
                  <a:cubicBezTo>
                    <a:pt x="41672" y="7442"/>
                    <a:pt x="42005" y="8192"/>
                    <a:pt x="42005" y="9013"/>
                  </a:cubicBezTo>
                  <a:lnTo>
                    <a:pt x="42005" y="3013"/>
                  </a:lnTo>
                  <a:cubicBezTo>
                    <a:pt x="42005" y="2179"/>
                    <a:pt x="41672" y="1429"/>
                    <a:pt x="41124" y="881"/>
                  </a:cubicBezTo>
                  <a:cubicBezTo>
                    <a:pt x="40577" y="334"/>
                    <a:pt x="39827" y="0"/>
                    <a:pt x="39005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" name="Google Shape;354;p19">
              <a:extLst>
                <a:ext uri="{FF2B5EF4-FFF2-40B4-BE49-F238E27FC236}">
                  <a16:creationId xmlns:a16="http://schemas.microsoft.com/office/drawing/2014/main" id="{FE6ED7B4-2A47-49BB-A5BA-13A2E24553E2}"/>
                </a:ext>
              </a:extLst>
            </p:cNvPr>
            <p:cNvSpPr txBox="1"/>
            <p:nvPr/>
          </p:nvSpPr>
          <p:spPr>
            <a:xfrm>
              <a:off x="3265722" y="2715750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Model fitting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KM Curve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COX Model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" name="Google Shape;355;p19">
              <a:extLst>
                <a:ext uri="{FF2B5EF4-FFF2-40B4-BE49-F238E27FC236}">
                  <a16:creationId xmlns:a16="http://schemas.microsoft.com/office/drawing/2014/main" id="{335B1C54-3D4A-4688-8C6D-A611577A709D}"/>
                </a:ext>
              </a:extLst>
            </p:cNvPr>
            <p:cNvSpPr txBox="1"/>
            <p:nvPr/>
          </p:nvSpPr>
          <p:spPr>
            <a:xfrm>
              <a:off x="3195450" y="2387425"/>
              <a:ext cx="14697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Detailed Analysis</a:t>
              </a:r>
              <a:endParaRPr sz="1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4" name="Google Shape;356;p19">
            <a:extLst>
              <a:ext uri="{FF2B5EF4-FFF2-40B4-BE49-F238E27FC236}">
                <a16:creationId xmlns:a16="http://schemas.microsoft.com/office/drawing/2014/main" id="{80EB853F-6D88-4D16-B741-73A14B385BAF}"/>
              </a:ext>
            </a:extLst>
          </p:cNvPr>
          <p:cNvGrpSpPr/>
          <p:nvPr/>
        </p:nvGrpSpPr>
        <p:grpSpPr>
          <a:xfrm>
            <a:off x="2196974" y="1637654"/>
            <a:ext cx="2015333" cy="955786"/>
            <a:chOff x="2723278" y="1053188"/>
            <a:chExt cx="2078594" cy="1077059"/>
          </a:xfrm>
        </p:grpSpPr>
        <p:sp>
          <p:nvSpPr>
            <p:cNvPr id="25" name="Google Shape;357;p19">
              <a:extLst>
                <a:ext uri="{FF2B5EF4-FFF2-40B4-BE49-F238E27FC236}">
                  <a16:creationId xmlns:a16="http://schemas.microsoft.com/office/drawing/2014/main" id="{D8792122-47D5-4924-A4C5-7A802C597010}"/>
                </a:ext>
              </a:extLst>
            </p:cNvPr>
            <p:cNvSpPr/>
            <p:nvPr/>
          </p:nvSpPr>
          <p:spPr>
            <a:xfrm>
              <a:off x="2723278" y="1169328"/>
              <a:ext cx="1980694" cy="960919"/>
            </a:xfrm>
            <a:custGeom>
              <a:avLst/>
              <a:gdLst/>
              <a:ahLst/>
              <a:cxnLst/>
              <a:rect l="l" t="t" r="r" b="b"/>
              <a:pathLst>
                <a:path w="51793" h="25127" extrusionOk="0">
                  <a:moveTo>
                    <a:pt x="18228" y="1"/>
                  </a:moveTo>
                  <a:cubicBezTo>
                    <a:pt x="16310" y="1"/>
                    <a:pt x="14715" y="1511"/>
                    <a:pt x="14657" y="3432"/>
                  </a:cubicBezTo>
                  <a:lnTo>
                    <a:pt x="14348" y="12588"/>
                  </a:lnTo>
                  <a:cubicBezTo>
                    <a:pt x="14312" y="13697"/>
                    <a:pt x="13396" y="14565"/>
                    <a:pt x="12283" y="14565"/>
                  </a:cubicBezTo>
                  <a:cubicBezTo>
                    <a:pt x="12261" y="14565"/>
                    <a:pt x="12239" y="14565"/>
                    <a:pt x="12216" y="14564"/>
                  </a:cubicBezTo>
                  <a:lnTo>
                    <a:pt x="8871" y="14457"/>
                  </a:lnTo>
                  <a:cubicBezTo>
                    <a:pt x="8121" y="14433"/>
                    <a:pt x="7466" y="14005"/>
                    <a:pt x="7132" y="13397"/>
                  </a:cubicBezTo>
                  <a:cubicBezTo>
                    <a:pt x="6501" y="12302"/>
                    <a:pt x="5334" y="11540"/>
                    <a:pt x="3965" y="11492"/>
                  </a:cubicBezTo>
                  <a:cubicBezTo>
                    <a:pt x="3921" y="11491"/>
                    <a:pt x="3877" y="11490"/>
                    <a:pt x="3833" y="11490"/>
                  </a:cubicBezTo>
                  <a:cubicBezTo>
                    <a:pt x="1808" y="11490"/>
                    <a:pt x="130" y="13084"/>
                    <a:pt x="60" y="15100"/>
                  </a:cubicBezTo>
                  <a:cubicBezTo>
                    <a:pt x="0" y="17160"/>
                    <a:pt x="1632" y="18886"/>
                    <a:pt x="3715" y="18958"/>
                  </a:cubicBezTo>
                  <a:cubicBezTo>
                    <a:pt x="3750" y="18959"/>
                    <a:pt x="3784" y="18959"/>
                    <a:pt x="3818" y="18959"/>
                  </a:cubicBezTo>
                  <a:cubicBezTo>
                    <a:pt x="5145" y="18959"/>
                    <a:pt x="6317" y="18288"/>
                    <a:pt x="7001" y="17267"/>
                  </a:cubicBezTo>
                  <a:cubicBezTo>
                    <a:pt x="7371" y="16690"/>
                    <a:pt x="8020" y="16325"/>
                    <a:pt x="8743" y="16325"/>
                  </a:cubicBezTo>
                  <a:cubicBezTo>
                    <a:pt x="8765" y="16325"/>
                    <a:pt x="8788" y="16326"/>
                    <a:pt x="8811" y="16326"/>
                  </a:cubicBezTo>
                  <a:lnTo>
                    <a:pt x="12157" y="16434"/>
                  </a:lnTo>
                  <a:cubicBezTo>
                    <a:pt x="13300" y="16469"/>
                    <a:pt x="14193" y="17410"/>
                    <a:pt x="14157" y="18541"/>
                  </a:cubicBezTo>
                  <a:lnTo>
                    <a:pt x="14097" y="20470"/>
                  </a:lnTo>
                  <a:cubicBezTo>
                    <a:pt x="14026" y="22434"/>
                    <a:pt x="15586" y="24077"/>
                    <a:pt x="17562" y="24137"/>
                  </a:cubicBezTo>
                  <a:lnTo>
                    <a:pt x="47459" y="25125"/>
                  </a:lnTo>
                  <a:cubicBezTo>
                    <a:pt x="47496" y="25126"/>
                    <a:pt x="47533" y="25127"/>
                    <a:pt x="47570" y="25127"/>
                  </a:cubicBezTo>
                  <a:cubicBezTo>
                    <a:pt x="49509" y="25127"/>
                    <a:pt x="51103" y="23612"/>
                    <a:pt x="51174" y="21696"/>
                  </a:cubicBezTo>
                  <a:lnTo>
                    <a:pt x="51733" y="4646"/>
                  </a:lnTo>
                  <a:cubicBezTo>
                    <a:pt x="51793" y="2694"/>
                    <a:pt x="50245" y="1051"/>
                    <a:pt x="48257" y="979"/>
                  </a:cubicBezTo>
                  <a:lnTo>
                    <a:pt x="18360" y="3"/>
                  </a:lnTo>
                  <a:cubicBezTo>
                    <a:pt x="18316" y="1"/>
                    <a:pt x="18271" y="1"/>
                    <a:pt x="18228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" name="Google Shape;358;p19">
              <a:extLst>
                <a:ext uri="{FF2B5EF4-FFF2-40B4-BE49-F238E27FC236}">
                  <a16:creationId xmlns:a16="http://schemas.microsoft.com/office/drawing/2014/main" id="{725C7A40-2C2F-40C3-9183-649B1117237F}"/>
                </a:ext>
              </a:extLst>
            </p:cNvPr>
            <p:cNvSpPr/>
            <p:nvPr/>
          </p:nvSpPr>
          <p:spPr>
            <a:xfrm>
              <a:off x="4624272" y="1406505"/>
              <a:ext cx="177598" cy="256316"/>
            </a:xfrm>
            <a:custGeom>
              <a:avLst/>
              <a:gdLst/>
              <a:ahLst/>
              <a:cxnLst/>
              <a:rect l="l" t="t" r="r" b="b"/>
              <a:pathLst>
                <a:path w="4644" h="6026" extrusionOk="0">
                  <a:moveTo>
                    <a:pt x="0" y="1"/>
                  </a:moveTo>
                  <a:lnTo>
                    <a:pt x="0" y="6025"/>
                  </a:lnTo>
                  <a:lnTo>
                    <a:pt x="1643" y="6025"/>
                  </a:lnTo>
                  <a:cubicBezTo>
                    <a:pt x="3298" y="6025"/>
                    <a:pt x="4643" y="4668"/>
                    <a:pt x="4643" y="3013"/>
                  </a:cubicBezTo>
                  <a:cubicBezTo>
                    <a:pt x="4643" y="2179"/>
                    <a:pt x="4310" y="1429"/>
                    <a:pt x="3762" y="894"/>
                  </a:cubicBezTo>
                  <a:cubicBezTo>
                    <a:pt x="3215" y="346"/>
                    <a:pt x="2465" y="1"/>
                    <a:pt x="1643" y="1"/>
                  </a:cubicBezTo>
                  <a:close/>
                </a:path>
              </a:pathLst>
            </a:custGeom>
            <a:solidFill>
              <a:srgbClr val="20C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" name="Google Shape;359;p19">
              <a:extLst>
                <a:ext uri="{FF2B5EF4-FFF2-40B4-BE49-F238E27FC236}">
                  <a16:creationId xmlns:a16="http://schemas.microsoft.com/office/drawing/2014/main" id="{6CFC63DD-35F5-4134-9BC4-ADE37592C73F}"/>
                </a:ext>
              </a:extLst>
            </p:cNvPr>
            <p:cNvSpPr/>
            <p:nvPr/>
          </p:nvSpPr>
          <p:spPr>
            <a:xfrm>
              <a:off x="2725573" y="1151201"/>
              <a:ext cx="1939698" cy="923901"/>
            </a:xfrm>
            <a:custGeom>
              <a:avLst/>
              <a:gdLst/>
              <a:ahLst/>
              <a:cxnLst/>
              <a:rect l="l" t="t" r="r" b="b"/>
              <a:pathLst>
                <a:path w="50721" h="24159" extrusionOk="0">
                  <a:moveTo>
                    <a:pt x="17597" y="1"/>
                  </a:moveTo>
                  <a:cubicBezTo>
                    <a:pt x="15633" y="1"/>
                    <a:pt x="14037" y="1596"/>
                    <a:pt x="14037" y="3561"/>
                  </a:cubicBezTo>
                  <a:lnTo>
                    <a:pt x="14037" y="12717"/>
                  </a:lnTo>
                  <a:cubicBezTo>
                    <a:pt x="14037" y="13848"/>
                    <a:pt x="13121" y="14764"/>
                    <a:pt x="11990" y="14764"/>
                  </a:cubicBezTo>
                  <a:lnTo>
                    <a:pt x="8692" y="14764"/>
                  </a:lnTo>
                  <a:cubicBezTo>
                    <a:pt x="7941" y="14764"/>
                    <a:pt x="7287" y="14360"/>
                    <a:pt x="6929" y="13764"/>
                  </a:cubicBezTo>
                  <a:cubicBezTo>
                    <a:pt x="6275" y="12681"/>
                    <a:pt x="5084" y="11966"/>
                    <a:pt x="3739" y="11966"/>
                  </a:cubicBezTo>
                  <a:cubicBezTo>
                    <a:pt x="1679" y="11966"/>
                    <a:pt x="0" y="13633"/>
                    <a:pt x="0" y="15693"/>
                  </a:cubicBezTo>
                  <a:cubicBezTo>
                    <a:pt x="0" y="17753"/>
                    <a:pt x="1679" y="19432"/>
                    <a:pt x="3739" y="19432"/>
                  </a:cubicBezTo>
                  <a:cubicBezTo>
                    <a:pt x="5084" y="19432"/>
                    <a:pt x="6275" y="18705"/>
                    <a:pt x="6929" y="17634"/>
                  </a:cubicBezTo>
                  <a:cubicBezTo>
                    <a:pt x="7287" y="17027"/>
                    <a:pt x="7941" y="16634"/>
                    <a:pt x="8692" y="16634"/>
                  </a:cubicBezTo>
                  <a:lnTo>
                    <a:pt x="11990" y="16634"/>
                  </a:lnTo>
                  <a:cubicBezTo>
                    <a:pt x="13121" y="16634"/>
                    <a:pt x="14037" y="17539"/>
                    <a:pt x="14037" y="18670"/>
                  </a:cubicBezTo>
                  <a:lnTo>
                    <a:pt x="14037" y="20598"/>
                  </a:lnTo>
                  <a:cubicBezTo>
                    <a:pt x="14037" y="22563"/>
                    <a:pt x="15633" y="24158"/>
                    <a:pt x="17597" y="24158"/>
                  </a:cubicBezTo>
                  <a:lnTo>
                    <a:pt x="47173" y="24158"/>
                  </a:lnTo>
                  <a:cubicBezTo>
                    <a:pt x="49137" y="24158"/>
                    <a:pt x="50721" y="22563"/>
                    <a:pt x="50721" y="20598"/>
                  </a:cubicBezTo>
                  <a:lnTo>
                    <a:pt x="50721" y="3561"/>
                  </a:lnTo>
                  <a:cubicBezTo>
                    <a:pt x="50721" y="1596"/>
                    <a:pt x="49137" y="1"/>
                    <a:pt x="4717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" name="Google Shape;360;p19">
              <a:extLst>
                <a:ext uri="{FF2B5EF4-FFF2-40B4-BE49-F238E27FC236}">
                  <a16:creationId xmlns:a16="http://schemas.microsoft.com/office/drawing/2014/main" id="{51F356DE-8143-4CD4-BE4B-CA885395396B}"/>
                </a:ext>
              </a:extLst>
            </p:cNvPr>
            <p:cNvSpPr/>
            <p:nvPr/>
          </p:nvSpPr>
          <p:spPr>
            <a:xfrm>
              <a:off x="2752419" y="1635195"/>
              <a:ext cx="232247" cy="232285"/>
            </a:xfrm>
            <a:custGeom>
              <a:avLst/>
              <a:gdLst/>
              <a:ahLst/>
              <a:cxnLst/>
              <a:rect l="l" t="t" r="r" b="b"/>
              <a:pathLst>
                <a:path w="6073" h="6074" extrusionOk="0">
                  <a:moveTo>
                    <a:pt x="3037" y="1"/>
                  </a:moveTo>
                  <a:cubicBezTo>
                    <a:pt x="1358" y="1"/>
                    <a:pt x="0" y="1358"/>
                    <a:pt x="0" y="3037"/>
                  </a:cubicBezTo>
                  <a:cubicBezTo>
                    <a:pt x="0" y="4716"/>
                    <a:pt x="1358" y="6073"/>
                    <a:pt x="3037" y="6073"/>
                  </a:cubicBezTo>
                  <a:cubicBezTo>
                    <a:pt x="4715" y="6073"/>
                    <a:pt x="6073" y="4716"/>
                    <a:pt x="6073" y="3037"/>
                  </a:cubicBezTo>
                  <a:cubicBezTo>
                    <a:pt x="6073" y="1358"/>
                    <a:pt x="4715" y="1"/>
                    <a:pt x="3037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" name="Google Shape;361;p19">
              <a:extLst>
                <a:ext uri="{FF2B5EF4-FFF2-40B4-BE49-F238E27FC236}">
                  <a16:creationId xmlns:a16="http://schemas.microsoft.com/office/drawing/2014/main" id="{4E813D8E-0B13-4AA3-8015-CDF43F025193}"/>
                </a:ext>
              </a:extLst>
            </p:cNvPr>
            <p:cNvSpPr/>
            <p:nvPr/>
          </p:nvSpPr>
          <p:spPr>
            <a:xfrm>
              <a:off x="3195458" y="1181162"/>
              <a:ext cx="1606414" cy="368736"/>
            </a:xfrm>
            <a:custGeom>
              <a:avLst/>
              <a:gdLst/>
              <a:ahLst/>
              <a:cxnLst/>
              <a:rect l="l" t="t" r="r" b="b"/>
              <a:pathLst>
                <a:path w="42006" h="8669" extrusionOk="0">
                  <a:moveTo>
                    <a:pt x="3001" y="0"/>
                  </a:moveTo>
                  <a:cubicBezTo>
                    <a:pt x="1465" y="0"/>
                    <a:pt x="191" y="1155"/>
                    <a:pt x="12" y="2655"/>
                  </a:cubicBezTo>
                  <a:cubicBezTo>
                    <a:pt x="0" y="2775"/>
                    <a:pt x="0" y="2894"/>
                    <a:pt x="0" y="3013"/>
                  </a:cubicBezTo>
                  <a:cubicBezTo>
                    <a:pt x="0" y="4668"/>
                    <a:pt x="1346" y="6013"/>
                    <a:pt x="3001" y="6013"/>
                  </a:cubicBezTo>
                  <a:lnTo>
                    <a:pt x="39005" y="6013"/>
                  </a:lnTo>
                  <a:cubicBezTo>
                    <a:pt x="39827" y="6013"/>
                    <a:pt x="40589" y="6358"/>
                    <a:pt x="41124" y="6894"/>
                  </a:cubicBezTo>
                  <a:cubicBezTo>
                    <a:pt x="41589" y="7358"/>
                    <a:pt x="41898" y="7978"/>
                    <a:pt x="41982" y="8668"/>
                  </a:cubicBezTo>
                  <a:lnTo>
                    <a:pt x="42005" y="8311"/>
                  </a:lnTo>
                  <a:lnTo>
                    <a:pt x="42005" y="3013"/>
                  </a:lnTo>
                  <a:cubicBezTo>
                    <a:pt x="42005" y="2179"/>
                    <a:pt x="41672" y="1429"/>
                    <a:pt x="41124" y="881"/>
                  </a:cubicBezTo>
                  <a:cubicBezTo>
                    <a:pt x="40589" y="346"/>
                    <a:pt x="39827" y="0"/>
                    <a:pt x="39005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" name="Google Shape;362;p19">
              <a:extLst>
                <a:ext uri="{FF2B5EF4-FFF2-40B4-BE49-F238E27FC236}">
                  <a16:creationId xmlns:a16="http://schemas.microsoft.com/office/drawing/2014/main" id="{5DC88B00-7460-45E8-B249-55B1923BCFCB}"/>
                </a:ext>
              </a:extLst>
            </p:cNvPr>
            <p:cNvSpPr/>
            <p:nvPr/>
          </p:nvSpPr>
          <p:spPr>
            <a:xfrm>
              <a:off x="3195458" y="1150750"/>
              <a:ext cx="1606414" cy="383921"/>
            </a:xfrm>
            <a:custGeom>
              <a:avLst/>
              <a:gdLst/>
              <a:ahLst/>
              <a:cxnLst/>
              <a:rect l="l" t="t" r="r" b="b"/>
              <a:pathLst>
                <a:path w="42006" h="9026" extrusionOk="0">
                  <a:moveTo>
                    <a:pt x="3001" y="1"/>
                  </a:moveTo>
                  <a:cubicBezTo>
                    <a:pt x="1346" y="1"/>
                    <a:pt x="0" y="1346"/>
                    <a:pt x="0" y="3013"/>
                  </a:cubicBezTo>
                  <a:cubicBezTo>
                    <a:pt x="0" y="4668"/>
                    <a:pt x="1346" y="6014"/>
                    <a:pt x="3001" y="6014"/>
                  </a:cubicBezTo>
                  <a:lnTo>
                    <a:pt x="39005" y="6014"/>
                  </a:lnTo>
                  <a:cubicBezTo>
                    <a:pt x="39827" y="6014"/>
                    <a:pt x="40577" y="6359"/>
                    <a:pt x="41124" y="6907"/>
                  </a:cubicBezTo>
                  <a:cubicBezTo>
                    <a:pt x="41672" y="7442"/>
                    <a:pt x="42005" y="8192"/>
                    <a:pt x="42005" y="9026"/>
                  </a:cubicBezTo>
                  <a:lnTo>
                    <a:pt x="42005" y="3013"/>
                  </a:lnTo>
                  <a:cubicBezTo>
                    <a:pt x="42005" y="2180"/>
                    <a:pt x="41672" y="1430"/>
                    <a:pt x="41124" y="882"/>
                  </a:cubicBezTo>
                  <a:cubicBezTo>
                    <a:pt x="40577" y="346"/>
                    <a:pt x="39827" y="1"/>
                    <a:pt x="39005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" name="Google Shape;363;p19">
              <a:extLst>
                <a:ext uri="{FF2B5EF4-FFF2-40B4-BE49-F238E27FC236}">
                  <a16:creationId xmlns:a16="http://schemas.microsoft.com/office/drawing/2014/main" id="{48B628BE-EDB3-4064-B93A-C504128252E9}"/>
                </a:ext>
              </a:extLst>
            </p:cNvPr>
            <p:cNvSpPr txBox="1"/>
            <p:nvPr/>
          </p:nvSpPr>
          <p:spPr>
            <a:xfrm>
              <a:off x="3265722" y="1475500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Variables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Aim of study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" name="Google Shape;364;p19">
              <a:extLst>
                <a:ext uri="{FF2B5EF4-FFF2-40B4-BE49-F238E27FC236}">
                  <a16:creationId xmlns:a16="http://schemas.microsoft.com/office/drawing/2014/main" id="{9D977B71-4D13-480A-9AF3-981849AB2D7D}"/>
                </a:ext>
              </a:extLst>
            </p:cNvPr>
            <p:cNvSpPr txBox="1"/>
            <p:nvPr/>
          </p:nvSpPr>
          <p:spPr>
            <a:xfrm>
              <a:off x="3160292" y="1053188"/>
              <a:ext cx="1547592" cy="429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Dataset Overview</a:t>
              </a:r>
              <a:endParaRPr sz="1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3" name="Google Shape;365;p19">
            <a:extLst>
              <a:ext uri="{FF2B5EF4-FFF2-40B4-BE49-F238E27FC236}">
                <a16:creationId xmlns:a16="http://schemas.microsoft.com/office/drawing/2014/main" id="{8900CB36-2F26-4A46-899E-A80ED4EC26EE}"/>
              </a:ext>
            </a:extLst>
          </p:cNvPr>
          <p:cNvGrpSpPr/>
          <p:nvPr/>
        </p:nvGrpSpPr>
        <p:grpSpPr>
          <a:xfrm>
            <a:off x="492919" y="1107281"/>
            <a:ext cx="2016668" cy="868809"/>
            <a:chOff x="933838" y="532900"/>
            <a:chExt cx="2079971" cy="979046"/>
          </a:xfrm>
        </p:grpSpPr>
        <p:sp>
          <p:nvSpPr>
            <p:cNvPr id="34" name="Google Shape;366;p19">
              <a:extLst>
                <a:ext uri="{FF2B5EF4-FFF2-40B4-BE49-F238E27FC236}">
                  <a16:creationId xmlns:a16="http://schemas.microsoft.com/office/drawing/2014/main" id="{785DC1F7-5719-4750-BCB8-9BC2B533B0EB}"/>
                </a:ext>
              </a:extLst>
            </p:cNvPr>
            <p:cNvSpPr/>
            <p:nvPr/>
          </p:nvSpPr>
          <p:spPr>
            <a:xfrm>
              <a:off x="1033115" y="551027"/>
              <a:ext cx="1980694" cy="960919"/>
            </a:xfrm>
            <a:custGeom>
              <a:avLst/>
              <a:gdLst/>
              <a:ahLst/>
              <a:cxnLst/>
              <a:rect l="l" t="t" r="r" b="b"/>
              <a:pathLst>
                <a:path w="51793" h="25127" extrusionOk="0">
                  <a:moveTo>
                    <a:pt x="33544" y="1"/>
                  </a:moveTo>
                  <a:cubicBezTo>
                    <a:pt x="33507" y="1"/>
                    <a:pt x="33470" y="1"/>
                    <a:pt x="33433" y="2"/>
                  </a:cubicBezTo>
                  <a:lnTo>
                    <a:pt x="3537" y="990"/>
                  </a:lnTo>
                  <a:cubicBezTo>
                    <a:pt x="1548" y="1050"/>
                    <a:pt x="0" y="2693"/>
                    <a:pt x="60" y="4658"/>
                  </a:cubicBezTo>
                  <a:lnTo>
                    <a:pt x="620" y="21695"/>
                  </a:lnTo>
                  <a:cubicBezTo>
                    <a:pt x="690" y="23611"/>
                    <a:pt x="2284" y="25126"/>
                    <a:pt x="4211" y="25126"/>
                  </a:cubicBezTo>
                  <a:cubicBezTo>
                    <a:pt x="4248" y="25126"/>
                    <a:pt x="4285" y="25126"/>
                    <a:pt x="4322" y="25124"/>
                  </a:cubicBezTo>
                  <a:lnTo>
                    <a:pt x="34231" y="24136"/>
                  </a:lnTo>
                  <a:cubicBezTo>
                    <a:pt x="36207" y="24077"/>
                    <a:pt x="37767" y="22434"/>
                    <a:pt x="37696" y="20469"/>
                  </a:cubicBezTo>
                  <a:lnTo>
                    <a:pt x="37636" y="18540"/>
                  </a:lnTo>
                  <a:cubicBezTo>
                    <a:pt x="37600" y="17409"/>
                    <a:pt x="38493" y="16469"/>
                    <a:pt x="39636" y="16433"/>
                  </a:cubicBezTo>
                  <a:lnTo>
                    <a:pt x="42982" y="16326"/>
                  </a:lnTo>
                  <a:cubicBezTo>
                    <a:pt x="43004" y="16325"/>
                    <a:pt x="43026" y="16325"/>
                    <a:pt x="43049" y="16325"/>
                  </a:cubicBezTo>
                  <a:cubicBezTo>
                    <a:pt x="43772" y="16325"/>
                    <a:pt x="44422" y="16700"/>
                    <a:pt x="44792" y="17266"/>
                  </a:cubicBezTo>
                  <a:cubicBezTo>
                    <a:pt x="45460" y="18291"/>
                    <a:pt x="46628" y="18959"/>
                    <a:pt x="47943" y="18959"/>
                  </a:cubicBezTo>
                  <a:cubicBezTo>
                    <a:pt x="47988" y="18959"/>
                    <a:pt x="48033" y="18959"/>
                    <a:pt x="48078" y="18957"/>
                  </a:cubicBezTo>
                  <a:cubicBezTo>
                    <a:pt x="50162" y="18886"/>
                    <a:pt x="51793" y="17159"/>
                    <a:pt x="51721" y="15099"/>
                  </a:cubicBezTo>
                  <a:cubicBezTo>
                    <a:pt x="51663" y="13077"/>
                    <a:pt x="49974" y="11490"/>
                    <a:pt x="47940" y="11490"/>
                  </a:cubicBezTo>
                  <a:cubicBezTo>
                    <a:pt x="47903" y="11490"/>
                    <a:pt x="47865" y="11491"/>
                    <a:pt x="47828" y="11492"/>
                  </a:cubicBezTo>
                  <a:cubicBezTo>
                    <a:pt x="46459" y="11539"/>
                    <a:pt x="45292" y="12301"/>
                    <a:pt x="44661" y="13397"/>
                  </a:cubicBezTo>
                  <a:cubicBezTo>
                    <a:pt x="44327" y="14004"/>
                    <a:pt x="43673" y="14433"/>
                    <a:pt x="42911" y="14456"/>
                  </a:cubicBezTo>
                  <a:lnTo>
                    <a:pt x="39577" y="14575"/>
                  </a:lnTo>
                  <a:cubicBezTo>
                    <a:pt x="39555" y="14576"/>
                    <a:pt x="39533" y="14577"/>
                    <a:pt x="39511" y="14577"/>
                  </a:cubicBezTo>
                  <a:cubicBezTo>
                    <a:pt x="38397" y="14577"/>
                    <a:pt x="37480" y="13697"/>
                    <a:pt x="37434" y="12599"/>
                  </a:cubicBezTo>
                  <a:lnTo>
                    <a:pt x="37136" y="3431"/>
                  </a:lnTo>
                  <a:cubicBezTo>
                    <a:pt x="37078" y="1515"/>
                    <a:pt x="35472" y="1"/>
                    <a:pt x="33544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" name="Google Shape;367;p19">
              <a:extLst>
                <a:ext uri="{FF2B5EF4-FFF2-40B4-BE49-F238E27FC236}">
                  <a16:creationId xmlns:a16="http://schemas.microsoft.com/office/drawing/2014/main" id="{D8B26C8D-BB19-47A6-9A96-D92EA36A240E}"/>
                </a:ext>
              </a:extLst>
            </p:cNvPr>
            <p:cNvSpPr/>
            <p:nvPr/>
          </p:nvSpPr>
          <p:spPr>
            <a:xfrm>
              <a:off x="933838" y="788897"/>
              <a:ext cx="177598" cy="256076"/>
            </a:xfrm>
            <a:custGeom>
              <a:avLst/>
              <a:gdLst/>
              <a:ahLst/>
              <a:cxnLst/>
              <a:rect l="l" t="t" r="r" b="b"/>
              <a:pathLst>
                <a:path w="4644" h="6014" extrusionOk="0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8"/>
                    <a:pt x="1" y="2180"/>
                    <a:pt x="1" y="3001"/>
                  </a:cubicBezTo>
                  <a:cubicBezTo>
                    <a:pt x="1" y="4668"/>
                    <a:pt x="1346" y="6014"/>
                    <a:pt x="3001" y="6014"/>
                  </a:cubicBezTo>
                  <a:lnTo>
                    <a:pt x="4644" y="6014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rgbClr val="EB7D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6" name="Google Shape;368;p19">
              <a:extLst>
                <a:ext uri="{FF2B5EF4-FFF2-40B4-BE49-F238E27FC236}">
                  <a16:creationId xmlns:a16="http://schemas.microsoft.com/office/drawing/2014/main" id="{454CAB40-49EC-490F-9F28-A277DBC06CA0}"/>
                </a:ext>
              </a:extLst>
            </p:cNvPr>
            <p:cNvSpPr/>
            <p:nvPr/>
          </p:nvSpPr>
          <p:spPr>
            <a:xfrm>
              <a:off x="1071816" y="532900"/>
              <a:ext cx="1939277" cy="923862"/>
            </a:xfrm>
            <a:custGeom>
              <a:avLst/>
              <a:gdLst/>
              <a:ahLst/>
              <a:cxnLst/>
              <a:rect l="l" t="t" r="r" b="b"/>
              <a:pathLst>
                <a:path w="50710" h="24158" extrusionOk="0">
                  <a:moveTo>
                    <a:pt x="3549" y="0"/>
                  </a:moveTo>
                  <a:cubicBezTo>
                    <a:pt x="1584" y="0"/>
                    <a:pt x="1" y="1595"/>
                    <a:pt x="1" y="3560"/>
                  </a:cubicBezTo>
                  <a:lnTo>
                    <a:pt x="1" y="20610"/>
                  </a:lnTo>
                  <a:cubicBezTo>
                    <a:pt x="1" y="22562"/>
                    <a:pt x="1584" y="24158"/>
                    <a:pt x="3549" y="24158"/>
                  </a:cubicBezTo>
                  <a:lnTo>
                    <a:pt x="33124" y="24158"/>
                  </a:lnTo>
                  <a:cubicBezTo>
                    <a:pt x="35088" y="24158"/>
                    <a:pt x="36684" y="22562"/>
                    <a:pt x="36684" y="20610"/>
                  </a:cubicBezTo>
                  <a:lnTo>
                    <a:pt x="36684" y="18669"/>
                  </a:lnTo>
                  <a:cubicBezTo>
                    <a:pt x="36684" y="17550"/>
                    <a:pt x="37600" y="16633"/>
                    <a:pt x="38720" y="16633"/>
                  </a:cubicBezTo>
                  <a:lnTo>
                    <a:pt x="42030" y="16633"/>
                  </a:lnTo>
                  <a:cubicBezTo>
                    <a:pt x="42780" y="16633"/>
                    <a:pt x="43435" y="17038"/>
                    <a:pt x="43792" y="17633"/>
                  </a:cubicBezTo>
                  <a:cubicBezTo>
                    <a:pt x="44447" y="18705"/>
                    <a:pt x="45625" y="19431"/>
                    <a:pt x="46983" y="19431"/>
                  </a:cubicBezTo>
                  <a:cubicBezTo>
                    <a:pt x="49042" y="19431"/>
                    <a:pt x="50709" y="17752"/>
                    <a:pt x="50709" y="15692"/>
                  </a:cubicBezTo>
                  <a:cubicBezTo>
                    <a:pt x="50709" y="13633"/>
                    <a:pt x="49042" y="11966"/>
                    <a:pt x="46983" y="11966"/>
                  </a:cubicBezTo>
                  <a:cubicBezTo>
                    <a:pt x="45625" y="11966"/>
                    <a:pt x="44447" y="12692"/>
                    <a:pt x="43792" y="13764"/>
                  </a:cubicBezTo>
                  <a:cubicBezTo>
                    <a:pt x="43435" y="14359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7"/>
                    <a:pt x="36684" y="12728"/>
                  </a:cubicBezTo>
                  <a:lnTo>
                    <a:pt x="36684" y="3560"/>
                  </a:lnTo>
                  <a:cubicBezTo>
                    <a:pt x="36684" y="1595"/>
                    <a:pt x="35088" y="0"/>
                    <a:pt x="3312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7" name="Google Shape;369;p19">
              <a:extLst>
                <a:ext uri="{FF2B5EF4-FFF2-40B4-BE49-F238E27FC236}">
                  <a16:creationId xmlns:a16="http://schemas.microsoft.com/office/drawing/2014/main" id="{7061BFB1-DCF3-4292-A2C7-F802A90BA626}"/>
                </a:ext>
              </a:extLst>
            </p:cNvPr>
            <p:cNvSpPr/>
            <p:nvPr/>
          </p:nvSpPr>
          <p:spPr>
            <a:xfrm>
              <a:off x="2752419" y="1016894"/>
              <a:ext cx="232247" cy="232706"/>
            </a:xfrm>
            <a:custGeom>
              <a:avLst/>
              <a:gdLst/>
              <a:ahLst/>
              <a:cxnLst/>
              <a:rect l="l" t="t" r="r" b="b"/>
              <a:pathLst>
                <a:path w="6073" h="6085" extrusionOk="0">
                  <a:moveTo>
                    <a:pt x="3037" y="0"/>
                  </a:moveTo>
                  <a:cubicBezTo>
                    <a:pt x="1358" y="0"/>
                    <a:pt x="0" y="1370"/>
                    <a:pt x="0" y="3036"/>
                  </a:cubicBezTo>
                  <a:cubicBezTo>
                    <a:pt x="0" y="4715"/>
                    <a:pt x="1358" y="6084"/>
                    <a:pt x="3037" y="6084"/>
                  </a:cubicBezTo>
                  <a:cubicBezTo>
                    <a:pt x="4715" y="6084"/>
                    <a:pt x="6073" y="4715"/>
                    <a:pt x="6073" y="3036"/>
                  </a:cubicBezTo>
                  <a:cubicBezTo>
                    <a:pt x="6073" y="1370"/>
                    <a:pt x="4715" y="0"/>
                    <a:pt x="3037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8" name="Google Shape;370;p19">
              <a:extLst>
                <a:ext uri="{FF2B5EF4-FFF2-40B4-BE49-F238E27FC236}">
                  <a16:creationId xmlns:a16="http://schemas.microsoft.com/office/drawing/2014/main" id="{276F039E-581B-4439-923F-9A8892FEC75E}"/>
                </a:ext>
              </a:extLst>
            </p:cNvPr>
            <p:cNvSpPr/>
            <p:nvPr/>
          </p:nvSpPr>
          <p:spPr>
            <a:xfrm>
              <a:off x="935214" y="562799"/>
              <a:ext cx="1606414" cy="369126"/>
            </a:xfrm>
            <a:custGeom>
              <a:avLst/>
              <a:gdLst/>
              <a:ahLst/>
              <a:cxnLst/>
              <a:rect l="l" t="t" r="r" b="b"/>
              <a:pathLst>
                <a:path w="42006" h="8669" extrusionOk="0">
                  <a:moveTo>
                    <a:pt x="3001" y="1"/>
                  </a:moveTo>
                  <a:cubicBezTo>
                    <a:pt x="2168" y="1"/>
                    <a:pt x="1417" y="346"/>
                    <a:pt x="882" y="882"/>
                  </a:cubicBezTo>
                  <a:cubicBezTo>
                    <a:pt x="334" y="1429"/>
                    <a:pt x="1" y="2180"/>
                    <a:pt x="1" y="3013"/>
                  </a:cubicBezTo>
                  <a:lnTo>
                    <a:pt x="1" y="8311"/>
                  </a:lnTo>
                  <a:lnTo>
                    <a:pt x="24" y="8668"/>
                  </a:lnTo>
                  <a:cubicBezTo>
                    <a:pt x="108" y="7978"/>
                    <a:pt x="417" y="7371"/>
                    <a:pt x="882" y="6894"/>
                  </a:cubicBezTo>
                  <a:cubicBezTo>
                    <a:pt x="1417" y="6359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2894"/>
                    <a:pt x="42006" y="2775"/>
                    <a:pt x="41982" y="2656"/>
                  </a:cubicBezTo>
                  <a:cubicBezTo>
                    <a:pt x="41815" y="1168"/>
                    <a:pt x="40541" y="1"/>
                    <a:pt x="39006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9" name="Google Shape;371;p19">
              <a:extLst>
                <a:ext uri="{FF2B5EF4-FFF2-40B4-BE49-F238E27FC236}">
                  <a16:creationId xmlns:a16="http://schemas.microsoft.com/office/drawing/2014/main" id="{F1ABF600-38CD-4508-BC16-FB8216CCFF7B}"/>
                </a:ext>
              </a:extLst>
            </p:cNvPr>
            <p:cNvSpPr/>
            <p:nvPr/>
          </p:nvSpPr>
          <p:spPr>
            <a:xfrm>
              <a:off x="935214" y="532909"/>
              <a:ext cx="1606414" cy="383816"/>
            </a:xfrm>
            <a:custGeom>
              <a:avLst/>
              <a:gdLst/>
              <a:ahLst/>
              <a:cxnLst/>
              <a:rect l="l" t="t" r="r" b="b"/>
              <a:pathLst>
                <a:path w="42006" h="9014" extrusionOk="0">
                  <a:moveTo>
                    <a:pt x="3001" y="0"/>
                  </a:moveTo>
                  <a:cubicBezTo>
                    <a:pt x="2168" y="0"/>
                    <a:pt x="1417" y="334"/>
                    <a:pt x="882" y="881"/>
                  </a:cubicBezTo>
                  <a:cubicBezTo>
                    <a:pt x="334" y="1417"/>
                    <a:pt x="1" y="2167"/>
                    <a:pt x="1" y="3001"/>
                  </a:cubicBezTo>
                  <a:lnTo>
                    <a:pt x="1" y="9013"/>
                  </a:lnTo>
                  <a:cubicBezTo>
                    <a:pt x="1" y="8192"/>
                    <a:pt x="334" y="7430"/>
                    <a:pt x="882" y="6894"/>
                  </a:cubicBezTo>
                  <a:cubicBezTo>
                    <a:pt x="1417" y="6346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7"/>
                    <a:pt x="42006" y="3001"/>
                  </a:cubicBezTo>
                  <a:cubicBezTo>
                    <a:pt x="42006" y="1346"/>
                    <a:pt x="40660" y="0"/>
                    <a:pt x="39006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" name="Google Shape;372;p19">
              <a:extLst>
                <a:ext uri="{FF2B5EF4-FFF2-40B4-BE49-F238E27FC236}">
                  <a16:creationId xmlns:a16="http://schemas.microsoft.com/office/drawing/2014/main" id="{CA05973E-9082-4A72-A8B3-D2EB48DBA054}"/>
                </a:ext>
              </a:extLst>
            </p:cNvPr>
            <p:cNvSpPr txBox="1"/>
            <p:nvPr/>
          </p:nvSpPr>
          <p:spPr>
            <a:xfrm>
              <a:off x="1081172" y="857225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Diabetes Retinopathy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" name="Google Shape;373;p19">
              <a:extLst>
                <a:ext uri="{FF2B5EF4-FFF2-40B4-BE49-F238E27FC236}">
                  <a16:creationId xmlns:a16="http://schemas.microsoft.com/office/drawing/2014/main" id="{3205D695-979A-4A18-9100-6EBA76BF930D}"/>
                </a:ext>
              </a:extLst>
            </p:cNvPr>
            <p:cNvSpPr txBox="1"/>
            <p:nvPr/>
          </p:nvSpPr>
          <p:spPr>
            <a:xfrm>
              <a:off x="1071825" y="532900"/>
              <a:ext cx="14697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Introduction</a:t>
              </a:r>
              <a:endParaRPr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2" name="Google Shape;374;p19">
            <a:extLst>
              <a:ext uri="{FF2B5EF4-FFF2-40B4-BE49-F238E27FC236}">
                <a16:creationId xmlns:a16="http://schemas.microsoft.com/office/drawing/2014/main" id="{857DA5DD-B478-4983-A0A2-B1EF0C45DA5D}"/>
              </a:ext>
            </a:extLst>
          </p:cNvPr>
          <p:cNvGrpSpPr/>
          <p:nvPr/>
        </p:nvGrpSpPr>
        <p:grpSpPr>
          <a:xfrm>
            <a:off x="499678" y="2343479"/>
            <a:ext cx="2016668" cy="868836"/>
            <a:chOff x="933838" y="1769089"/>
            <a:chExt cx="2079971" cy="979076"/>
          </a:xfrm>
        </p:grpSpPr>
        <p:sp>
          <p:nvSpPr>
            <p:cNvPr id="43" name="Google Shape;375;p19">
              <a:extLst>
                <a:ext uri="{FF2B5EF4-FFF2-40B4-BE49-F238E27FC236}">
                  <a16:creationId xmlns:a16="http://schemas.microsoft.com/office/drawing/2014/main" id="{0442C505-2323-4830-9BE3-BC3739A533C6}"/>
                </a:ext>
              </a:extLst>
            </p:cNvPr>
            <p:cNvSpPr/>
            <p:nvPr/>
          </p:nvSpPr>
          <p:spPr>
            <a:xfrm>
              <a:off x="1033115" y="1787667"/>
              <a:ext cx="1980694" cy="960499"/>
            </a:xfrm>
            <a:custGeom>
              <a:avLst/>
              <a:gdLst/>
              <a:ahLst/>
              <a:cxnLst/>
              <a:rect l="l" t="t" r="r" b="b"/>
              <a:pathLst>
                <a:path w="51793" h="25116" extrusionOk="0">
                  <a:moveTo>
                    <a:pt x="33566" y="0"/>
                  </a:moveTo>
                  <a:cubicBezTo>
                    <a:pt x="33522" y="0"/>
                    <a:pt x="33478" y="1"/>
                    <a:pt x="33433" y="3"/>
                  </a:cubicBezTo>
                  <a:lnTo>
                    <a:pt x="3537" y="979"/>
                  </a:lnTo>
                  <a:cubicBezTo>
                    <a:pt x="1548" y="1050"/>
                    <a:pt x="0" y="2693"/>
                    <a:pt x="60" y="4646"/>
                  </a:cubicBezTo>
                  <a:lnTo>
                    <a:pt x="620" y="21684"/>
                  </a:lnTo>
                  <a:cubicBezTo>
                    <a:pt x="689" y="23604"/>
                    <a:pt x="2273" y="25115"/>
                    <a:pt x="4190" y="25115"/>
                  </a:cubicBezTo>
                  <a:cubicBezTo>
                    <a:pt x="4234" y="25115"/>
                    <a:pt x="4278" y="25114"/>
                    <a:pt x="4322" y="25113"/>
                  </a:cubicBezTo>
                  <a:lnTo>
                    <a:pt x="34231" y="24136"/>
                  </a:lnTo>
                  <a:cubicBezTo>
                    <a:pt x="36207" y="24065"/>
                    <a:pt x="37767" y="22422"/>
                    <a:pt x="37696" y="20469"/>
                  </a:cubicBezTo>
                  <a:lnTo>
                    <a:pt x="37636" y="18541"/>
                  </a:lnTo>
                  <a:cubicBezTo>
                    <a:pt x="37600" y="17409"/>
                    <a:pt x="38493" y="16469"/>
                    <a:pt x="39636" y="16433"/>
                  </a:cubicBezTo>
                  <a:lnTo>
                    <a:pt x="42982" y="16314"/>
                  </a:lnTo>
                  <a:cubicBezTo>
                    <a:pt x="43004" y="16313"/>
                    <a:pt x="43026" y="16313"/>
                    <a:pt x="43048" y="16313"/>
                  </a:cubicBezTo>
                  <a:cubicBezTo>
                    <a:pt x="43772" y="16313"/>
                    <a:pt x="44422" y="16689"/>
                    <a:pt x="44792" y="17267"/>
                  </a:cubicBezTo>
                  <a:cubicBezTo>
                    <a:pt x="45460" y="18280"/>
                    <a:pt x="46628" y="18948"/>
                    <a:pt x="47943" y="18948"/>
                  </a:cubicBezTo>
                  <a:cubicBezTo>
                    <a:pt x="47988" y="18948"/>
                    <a:pt x="48033" y="18947"/>
                    <a:pt x="48078" y="18945"/>
                  </a:cubicBezTo>
                  <a:cubicBezTo>
                    <a:pt x="50162" y="18886"/>
                    <a:pt x="51793" y="17159"/>
                    <a:pt x="51721" y="15100"/>
                  </a:cubicBezTo>
                  <a:cubicBezTo>
                    <a:pt x="51663" y="13084"/>
                    <a:pt x="49985" y="11490"/>
                    <a:pt x="47961" y="11490"/>
                  </a:cubicBezTo>
                  <a:cubicBezTo>
                    <a:pt x="47916" y="11490"/>
                    <a:pt x="47872" y="11491"/>
                    <a:pt x="47828" y="11492"/>
                  </a:cubicBezTo>
                  <a:cubicBezTo>
                    <a:pt x="46459" y="11540"/>
                    <a:pt x="45292" y="12290"/>
                    <a:pt x="44661" y="13397"/>
                  </a:cubicBezTo>
                  <a:cubicBezTo>
                    <a:pt x="44327" y="14004"/>
                    <a:pt x="43673" y="14433"/>
                    <a:pt x="42911" y="14457"/>
                  </a:cubicBezTo>
                  <a:lnTo>
                    <a:pt x="39577" y="14564"/>
                  </a:lnTo>
                  <a:cubicBezTo>
                    <a:pt x="39554" y="14565"/>
                    <a:pt x="39532" y="14565"/>
                    <a:pt x="39510" y="14565"/>
                  </a:cubicBezTo>
                  <a:cubicBezTo>
                    <a:pt x="38397" y="14565"/>
                    <a:pt x="37480" y="13696"/>
                    <a:pt x="37434" y="12587"/>
                  </a:cubicBezTo>
                  <a:lnTo>
                    <a:pt x="37136" y="3432"/>
                  </a:lnTo>
                  <a:cubicBezTo>
                    <a:pt x="37078" y="1511"/>
                    <a:pt x="35484" y="0"/>
                    <a:pt x="33566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" name="Google Shape;376;p19">
              <a:extLst>
                <a:ext uri="{FF2B5EF4-FFF2-40B4-BE49-F238E27FC236}">
                  <a16:creationId xmlns:a16="http://schemas.microsoft.com/office/drawing/2014/main" id="{4DBB5D2C-4A82-4B67-B60F-B5E836DC8717}"/>
                </a:ext>
              </a:extLst>
            </p:cNvPr>
            <p:cNvSpPr/>
            <p:nvPr/>
          </p:nvSpPr>
          <p:spPr>
            <a:xfrm>
              <a:off x="933838" y="2025120"/>
              <a:ext cx="177598" cy="256034"/>
            </a:xfrm>
            <a:custGeom>
              <a:avLst/>
              <a:gdLst/>
              <a:ahLst/>
              <a:cxnLst/>
              <a:rect l="l" t="t" r="r" b="b"/>
              <a:pathLst>
                <a:path w="4644" h="6013" extrusionOk="0">
                  <a:moveTo>
                    <a:pt x="3001" y="0"/>
                  </a:moveTo>
                  <a:cubicBezTo>
                    <a:pt x="2168" y="0"/>
                    <a:pt x="1417" y="346"/>
                    <a:pt x="882" y="881"/>
                  </a:cubicBezTo>
                  <a:cubicBezTo>
                    <a:pt x="334" y="1429"/>
                    <a:pt x="1" y="2179"/>
                    <a:pt x="1" y="3013"/>
                  </a:cubicBezTo>
                  <a:cubicBezTo>
                    <a:pt x="1" y="4668"/>
                    <a:pt x="1346" y="6013"/>
                    <a:pt x="3001" y="6013"/>
                  </a:cubicBezTo>
                  <a:lnTo>
                    <a:pt x="4644" y="6013"/>
                  </a:lnTo>
                  <a:lnTo>
                    <a:pt x="4644" y="0"/>
                  </a:lnTo>
                  <a:close/>
                </a:path>
              </a:pathLst>
            </a:custGeom>
            <a:solidFill>
              <a:srgbClr val="268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" name="Google Shape;377;p19">
              <a:extLst>
                <a:ext uri="{FF2B5EF4-FFF2-40B4-BE49-F238E27FC236}">
                  <a16:creationId xmlns:a16="http://schemas.microsoft.com/office/drawing/2014/main" id="{E64EC909-1F96-42C3-96E9-BD4E0FD42BF7}"/>
                </a:ext>
              </a:extLst>
            </p:cNvPr>
            <p:cNvSpPr/>
            <p:nvPr/>
          </p:nvSpPr>
          <p:spPr>
            <a:xfrm>
              <a:off x="1071816" y="1769540"/>
              <a:ext cx="1939277" cy="923442"/>
            </a:xfrm>
            <a:custGeom>
              <a:avLst/>
              <a:gdLst/>
              <a:ahLst/>
              <a:cxnLst/>
              <a:rect l="l" t="t" r="r" b="b"/>
              <a:pathLst>
                <a:path w="50710" h="24147" extrusionOk="0">
                  <a:moveTo>
                    <a:pt x="3549" y="0"/>
                  </a:moveTo>
                  <a:cubicBezTo>
                    <a:pt x="1584" y="0"/>
                    <a:pt x="1" y="1596"/>
                    <a:pt x="1" y="3548"/>
                  </a:cubicBezTo>
                  <a:lnTo>
                    <a:pt x="1" y="20598"/>
                  </a:lnTo>
                  <a:cubicBezTo>
                    <a:pt x="1" y="22563"/>
                    <a:pt x="1584" y="24146"/>
                    <a:pt x="3549" y="24146"/>
                  </a:cubicBezTo>
                  <a:lnTo>
                    <a:pt x="33124" y="24146"/>
                  </a:lnTo>
                  <a:cubicBezTo>
                    <a:pt x="35088" y="24146"/>
                    <a:pt x="36684" y="22563"/>
                    <a:pt x="36684" y="20598"/>
                  </a:cubicBezTo>
                  <a:lnTo>
                    <a:pt x="36684" y="18669"/>
                  </a:lnTo>
                  <a:cubicBezTo>
                    <a:pt x="36684" y="17538"/>
                    <a:pt x="37600" y="16621"/>
                    <a:pt x="38720" y="16621"/>
                  </a:cubicBezTo>
                  <a:lnTo>
                    <a:pt x="42030" y="16621"/>
                  </a:lnTo>
                  <a:cubicBezTo>
                    <a:pt x="42780" y="16621"/>
                    <a:pt x="43435" y="17026"/>
                    <a:pt x="43792" y="17633"/>
                  </a:cubicBezTo>
                  <a:cubicBezTo>
                    <a:pt x="44447" y="18705"/>
                    <a:pt x="45625" y="19419"/>
                    <a:pt x="46983" y="19419"/>
                  </a:cubicBezTo>
                  <a:cubicBezTo>
                    <a:pt x="49042" y="19419"/>
                    <a:pt x="50709" y="17753"/>
                    <a:pt x="50709" y="15693"/>
                  </a:cubicBezTo>
                  <a:cubicBezTo>
                    <a:pt x="50709" y="13633"/>
                    <a:pt x="49042" y="11954"/>
                    <a:pt x="46983" y="11954"/>
                  </a:cubicBezTo>
                  <a:cubicBezTo>
                    <a:pt x="45625" y="11954"/>
                    <a:pt x="44447" y="12680"/>
                    <a:pt x="43792" y="13752"/>
                  </a:cubicBezTo>
                  <a:cubicBezTo>
                    <a:pt x="43435" y="14359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7"/>
                    <a:pt x="36684" y="12716"/>
                  </a:cubicBezTo>
                  <a:lnTo>
                    <a:pt x="36684" y="3548"/>
                  </a:lnTo>
                  <a:cubicBezTo>
                    <a:pt x="36684" y="1596"/>
                    <a:pt x="35088" y="0"/>
                    <a:pt x="3312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" name="Google Shape;378;p19">
              <a:extLst>
                <a:ext uri="{FF2B5EF4-FFF2-40B4-BE49-F238E27FC236}">
                  <a16:creationId xmlns:a16="http://schemas.microsoft.com/office/drawing/2014/main" id="{96B92A98-BDFA-4391-B9FB-20C309103483}"/>
                </a:ext>
              </a:extLst>
            </p:cNvPr>
            <p:cNvSpPr/>
            <p:nvPr/>
          </p:nvSpPr>
          <p:spPr>
            <a:xfrm>
              <a:off x="2752419" y="2253534"/>
              <a:ext cx="232247" cy="232247"/>
            </a:xfrm>
            <a:custGeom>
              <a:avLst/>
              <a:gdLst/>
              <a:ahLst/>
              <a:cxnLst/>
              <a:rect l="l" t="t" r="r" b="b"/>
              <a:pathLst>
                <a:path w="6073" h="6073" extrusionOk="0">
                  <a:moveTo>
                    <a:pt x="3037" y="1"/>
                  </a:moveTo>
                  <a:cubicBezTo>
                    <a:pt x="1358" y="1"/>
                    <a:pt x="0" y="1358"/>
                    <a:pt x="0" y="3037"/>
                  </a:cubicBezTo>
                  <a:cubicBezTo>
                    <a:pt x="0" y="4716"/>
                    <a:pt x="1358" y="6073"/>
                    <a:pt x="3037" y="6073"/>
                  </a:cubicBezTo>
                  <a:cubicBezTo>
                    <a:pt x="4715" y="6073"/>
                    <a:pt x="6073" y="4716"/>
                    <a:pt x="6073" y="3037"/>
                  </a:cubicBezTo>
                  <a:cubicBezTo>
                    <a:pt x="6073" y="1358"/>
                    <a:pt x="4715" y="1"/>
                    <a:pt x="3037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" name="Google Shape;379;p19">
              <a:extLst>
                <a:ext uri="{FF2B5EF4-FFF2-40B4-BE49-F238E27FC236}">
                  <a16:creationId xmlns:a16="http://schemas.microsoft.com/office/drawing/2014/main" id="{533CE737-8461-4966-8D96-5864A059A91A}"/>
                </a:ext>
              </a:extLst>
            </p:cNvPr>
            <p:cNvSpPr/>
            <p:nvPr/>
          </p:nvSpPr>
          <p:spPr>
            <a:xfrm>
              <a:off x="935214" y="1799534"/>
              <a:ext cx="1606414" cy="368572"/>
            </a:xfrm>
            <a:custGeom>
              <a:avLst/>
              <a:gdLst/>
              <a:ahLst/>
              <a:cxnLst/>
              <a:rect l="l" t="t" r="r" b="b"/>
              <a:pathLst>
                <a:path w="42006" h="8656" extrusionOk="0">
                  <a:moveTo>
                    <a:pt x="3001" y="0"/>
                  </a:moveTo>
                  <a:cubicBezTo>
                    <a:pt x="2168" y="0"/>
                    <a:pt x="1417" y="333"/>
                    <a:pt x="882" y="881"/>
                  </a:cubicBezTo>
                  <a:cubicBezTo>
                    <a:pt x="334" y="1429"/>
                    <a:pt x="1" y="2179"/>
                    <a:pt x="1" y="3012"/>
                  </a:cubicBezTo>
                  <a:lnTo>
                    <a:pt x="1" y="8311"/>
                  </a:lnTo>
                  <a:lnTo>
                    <a:pt x="24" y="8656"/>
                  </a:lnTo>
                  <a:cubicBezTo>
                    <a:pt x="108" y="7977"/>
                    <a:pt x="417" y="7358"/>
                    <a:pt x="882" y="6894"/>
                  </a:cubicBezTo>
                  <a:cubicBezTo>
                    <a:pt x="1417" y="6346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7"/>
                    <a:pt x="42006" y="3012"/>
                  </a:cubicBezTo>
                  <a:cubicBezTo>
                    <a:pt x="42006" y="2881"/>
                    <a:pt x="42006" y="2774"/>
                    <a:pt x="41982" y="2655"/>
                  </a:cubicBezTo>
                  <a:cubicBezTo>
                    <a:pt x="41815" y="1155"/>
                    <a:pt x="40541" y="0"/>
                    <a:pt x="39006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" name="Google Shape;380;p19">
              <a:extLst>
                <a:ext uri="{FF2B5EF4-FFF2-40B4-BE49-F238E27FC236}">
                  <a16:creationId xmlns:a16="http://schemas.microsoft.com/office/drawing/2014/main" id="{592EB248-3E17-497D-A0E5-28E574173481}"/>
                </a:ext>
              </a:extLst>
            </p:cNvPr>
            <p:cNvSpPr/>
            <p:nvPr/>
          </p:nvSpPr>
          <p:spPr>
            <a:xfrm>
              <a:off x="935214" y="1769089"/>
              <a:ext cx="1606414" cy="384327"/>
            </a:xfrm>
            <a:custGeom>
              <a:avLst/>
              <a:gdLst/>
              <a:ahLst/>
              <a:cxnLst/>
              <a:rect l="l" t="t" r="r" b="b"/>
              <a:pathLst>
                <a:path w="42006" h="9026" extrusionOk="0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29"/>
                    <a:pt x="1" y="2179"/>
                    <a:pt x="1" y="3013"/>
                  </a:cubicBezTo>
                  <a:lnTo>
                    <a:pt x="1" y="9026"/>
                  </a:lnTo>
                  <a:cubicBezTo>
                    <a:pt x="1" y="8192"/>
                    <a:pt x="334" y="7442"/>
                    <a:pt x="882" y="6894"/>
                  </a:cubicBezTo>
                  <a:cubicBezTo>
                    <a:pt x="1417" y="6359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1346"/>
                    <a:pt x="40660" y="1"/>
                    <a:pt x="39006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9" name="Google Shape;381;p19">
              <a:extLst>
                <a:ext uri="{FF2B5EF4-FFF2-40B4-BE49-F238E27FC236}">
                  <a16:creationId xmlns:a16="http://schemas.microsoft.com/office/drawing/2014/main" id="{C2093371-DC4F-4B87-9D00-E7F1290FC279}"/>
                </a:ext>
              </a:extLst>
            </p:cNvPr>
            <p:cNvSpPr txBox="1"/>
            <p:nvPr/>
          </p:nvSpPr>
          <p:spPr>
            <a:xfrm>
              <a:off x="1081172" y="2097663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Interesting finds in the data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" name="Google Shape;382;p19">
              <a:extLst>
                <a:ext uri="{FF2B5EF4-FFF2-40B4-BE49-F238E27FC236}">
                  <a16:creationId xmlns:a16="http://schemas.microsoft.com/office/drawing/2014/main" id="{C6D2EB11-ED71-40C7-BBF9-D554FADFE996}"/>
                </a:ext>
              </a:extLst>
            </p:cNvPr>
            <p:cNvSpPr txBox="1"/>
            <p:nvPr/>
          </p:nvSpPr>
          <p:spPr>
            <a:xfrm>
              <a:off x="1071825" y="1769313"/>
              <a:ext cx="14697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EDA</a:t>
              </a:r>
              <a:endParaRPr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51" name="Google Shape;383;p19">
            <a:extLst>
              <a:ext uri="{FF2B5EF4-FFF2-40B4-BE49-F238E27FC236}">
                <a16:creationId xmlns:a16="http://schemas.microsoft.com/office/drawing/2014/main" id="{525F59E1-DAEF-4558-83A0-F03D08CF4EF1}"/>
              </a:ext>
            </a:extLst>
          </p:cNvPr>
          <p:cNvGrpSpPr/>
          <p:nvPr/>
        </p:nvGrpSpPr>
        <p:grpSpPr>
          <a:xfrm>
            <a:off x="492919" y="3580102"/>
            <a:ext cx="2016668" cy="868809"/>
            <a:chOff x="933838" y="3005721"/>
            <a:chExt cx="2079971" cy="979046"/>
          </a:xfrm>
        </p:grpSpPr>
        <p:sp>
          <p:nvSpPr>
            <p:cNvPr id="52" name="Google Shape;384;p19">
              <a:extLst>
                <a:ext uri="{FF2B5EF4-FFF2-40B4-BE49-F238E27FC236}">
                  <a16:creationId xmlns:a16="http://schemas.microsoft.com/office/drawing/2014/main" id="{8BE743FB-0E87-4E13-9C4B-DAABA2158D0D}"/>
                </a:ext>
              </a:extLst>
            </p:cNvPr>
            <p:cNvSpPr/>
            <p:nvPr/>
          </p:nvSpPr>
          <p:spPr>
            <a:xfrm>
              <a:off x="1033115" y="3023886"/>
              <a:ext cx="1980694" cy="960881"/>
            </a:xfrm>
            <a:custGeom>
              <a:avLst/>
              <a:gdLst/>
              <a:ahLst/>
              <a:cxnLst/>
              <a:rect l="l" t="t" r="r" b="b"/>
              <a:pathLst>
                <a:path w="51793" h="25126" extrusionOk="0">
                  <a:moveTo>
                    <a:pt x="33544" y="0"/>
                  </a:moveTo>
                  <a:cubicBezTo>
                    <a:pt x="33507" y="0"/>
                    <a:pt x="33470" y="1"/>
                    <a:pt x="33433" y="2"/>
                  </a:cubicBezTo>
                  <a:lnTo>
                    <a:pt x="3537" y="990"/>
                  </a:lnTo>
                  <a:cubicBezTo>
                    <a:pt x="1548" y="1050"/>
                    <a:pt x="0" y="2693"/>
                    <a:pt x="60" y="4657"/>
                  </a:cubicBezTo>
                  <a:lnTo>
                    <a:pt x="620" y="21695"/>
                  </a:lnTo>
                  <a:cubicBezTo>
                    <a:pt x="690" y="23611"/>
                    <a:pt x="2284" y="25126"/>
                    <a:pt x="4211" y="25126"/>
                  </a:cubicBezTo>
                  <a:cubicBezTo>
                    <a:pt x="4248" y="25126"/>
                    <a:pt x="4285" y="25125"/>
                    <a:pt x="4322" y="25124"/>
                  </a:cubicBezTo>
                  <a:lnTo>
                    <a:pt x="34231" y="24136"/>
                  </a:lnTo>
                  <a:cubicBezTo>
                    <a:pt x="36207" y="24076"/>
                    <a:pt x="37767" y="22433"/>
                    <a:pt x="37696" y="20469"/>
                  </a:cubicBezTo>
                  <a:lnTo>
                    <a:pt x="37636" y="18540"/>
                  </a:lnTo>
                  <a:cubicBezTo>
                    <a:pt x="37600" y="17409"/>
                    <a:pt x="38493" y="16468"/>
                    <a:pt x="39636" y="16433"/>
                  </a:cubicBezTo>
                  <a:lnTo>
                    <a:pt x="42982" y="16325"/>
                  </a:lnTo>
                  <a:cubicBezTo>
                    <a:pt x="43004" y="16325"/>
                    <a:pt x="43026" y="16324"/>
                    <a:pt x="43049" y="16324"/>
                  </a:cubicBezTo>
                  <a:cubicBezTo>
                    <a:pt x="43772" y="16324"/>
                    <a:pt x="44422" y="16700"/>
                    <a:pt x="44792" y="17266"/>
                  </a:cubicBezTo>
                  <a:cubicBezTo>
                    <a:pt x="45460" y="18291"/>
                    <a:pt x="46628" y="18959"/>
                    <a:pt x="47943" y="18959"/>
                  </a:cubicBezTo>
                  <a:cubicBezTo>
                    <a:pt x="47988" y="18959"/>
                    <a:pt x="48033" y="18958"/>
                    <a:pt x="48078" y="18957"/>
                  </a:cubicBezTo>
                  <a:cubicBezTo>
                    <a:pt x="50162" y="18885"/>
                    <a:pt x="51793" y="17159"/>
                    <a:pt x="51721" y="15099"/>
                  </a:cubicBezTo>
                  <a:cubicBezTo>
                    <a:pt x="51663" y="13076"/>
                    <a:pt x="49974" y="11490"/>
                    <a:pt x="47940" y="11490"/>
                  </a:cubicBezTo>
                  <a:cubicBezTo>
                    <a:pt x="47903" y="11490"/>
                    <a:pt x="47865" y="11490"/>
                    <a:pt x="47828" y="11491"/>
                  </a:cubicBezTo>
                  <a:cubicBezTo>
                    <a:pt x="46459" y="11539"/>
                    <a:pt x="45292" y="12301"/>
                    <a:pt x="44661" y="13396"/>
                  </a:cubicBezTo>
                  <a:cubicBezTo>
                    <a:pt x="44327" y="14004"/>
                    <a:pt x="43673" y="14432"/>
                    <a:pt x="42911" y="14456"/>
                  </a:cubicBezTo>
                  <a:lnTo>
                    <a:pt x="39577" y="14575"/>
                  </a:lnTo>
                  <a:cubicBezTo>
                    <a:pt x="39555" y="14576"/>
                    <a:pt x="39533" y="14576"/>
                    <a:pt x="39511" y="14576"/>
                  </a:cubicBezTo>
                  <a:cubicBezTo>
                    <a:pt x="38397" y="14576"/>
                    <a:pt x="37480" y="13696"/>
                    <a:pt x="37434" y="12599"/>
                  </a:cubicBezTo>
                  <a:lnTo>
                    <a:pt x="37136" y="3431"/>
                  </a:lnTo>
                  <a:cubicBezTo>
                    <a:pt x="37078" y="1515"/>
                    <a:pt x="35472" y="0"/>
                    <a:pt x="33544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" name="Google Shape;385;p19">
              <a:extLst>
                <a:ext uri="{FF2B5EF4-FFF2-40B4-BE49-F238E27FC236}">
                  <a16:creationId xmlns:a16="http://schemas.microsoft.com/office/drawing/2014/main" id="{84CBE439-505F-46A1-AAB8-CB5219AEDC1D}"/>
                </a:ext>
              </a:extLst>
            </p:cNvPr>
            <p:cNvSpPr/>
            <p:nvPr/>
          </p:nvSpPr>
          <p:spPr>
            <a:xfrm>
              <a:off x="933838" y="3261739"/>
              <a:ext cx="177598" cy="256061"/>
            </a:xfrm>
            <a:custGeom>
              <a:avLst/>
              <a:gdLst/>
              <a:ahLst/>
              <a:cxnLst/>
              <a:rect l="l" t="t" r="r" b="b"/>
              <a:pathLst>
                <a:path w="4644" h="6014" extrusionOk="0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7"/>
                    <a:pt x="1" y="2179"/>
                    <a:pt x="1" y="3001"/>
                  </a:cubicBezTo>
                  <a:cubicBezTo>
                    <a:pt x="1" y="4668"/>
                    <a:pt x="1346" y="6013"/>
                    <a:pt x="3001" y="6013"/>
                  </a:cubicBezTo>
                  <a:lnTo>
                    <a:pt x="4644" y="6013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rgbClr val="CF12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" name="Google Shape;386;p19">
              <a:extLst>
                <a:ext uri="{FF2B5EF4-FFF2-40B4-BE49-F238E27FC236}">
                  <a16:creationId xmlns:a16="http://schemas.microsoft.com/office/drawing/2014/main" id="{F3AD2F71-F582-4AB0-A4F6-E70F07E44A7D}"/>
                </a:ext>
              </a:extLst>
            </p:cNvPr>
            <p:cNvSpPr/>
            <p:nvPr/>
          </p:nvSpPr>
          <p:spPr>
            <a:xfrm>
              <a:off x="1071816" y="3005721"/>
              <a:ext cx="1939277" cy="923901"/>
            </a:xfrm>
            <a:custGeom>
              <a:avLst/>
              <a:gdLst/>
              <a:ahLst/>
              <a:cxnLst/>
              <a:rect l="l" t="t" r="r" b="b"/>
              <a:pathLst>
                <a:path w="50710" h="24159" extrusionOk="0">
                  <a:moveTo>
                    <a:pt x="3549" y="1"/>
                  </a:moveTo>
                  <a:cubicBezTo>
                    <a:pt x="1584" y="1"/>
                    <a:pt x="1" y="1596"/>
                    <a:pt x="1" y="3561"/>
                  </a:cubicBezTo>
                  <a:lnTo>
                    <a:pt x="1" y="20610"/>
                  </a:lnTo>
                  <a:cubicBezTo>
                    <a:pt x="1" y="22563"/>
                    <a:pt x="1584" y="24158"/>
                    <a:pt x="3549" y="24158"/>
                  </a:cubicBezTo>
                  <a:lnTo>
                    <a:pt x="33124" y="24158"/>
                  </a:lnTo>
                  <a:cubicBezTo>
                    <a:pt x="35088" y="24158"/>
                    <a:pt x="36684" y="22563"/>
                    <a:pt x="36684" y="20610"/>
                  </a:cubicBezTo>
                  <a:lnTo>
                    <a:pt x="36684" y="18670"/>
                  </a:lnTo>
                  <a:cubicBezTo>
                    <a:pt x="36684" y="17550"/>
                    <a:pt x="37600" y="16634"/>
                    <a:pt x="38720" y="16634"/>
                  </a:cubicBezTo>
                  <a:lnTo>
                    <a:pt x="42030" y="16634"/>
                  </a:lnTo>
                  <a:cubicBezTo>
                    <a:pt x="42780" y="16634"/>
                    <a:pt x="43435" y="17039"/>
                    <a:pt x="43792" y="17634"/>
                  </a:cubicBezTo>
                  <a:cubicBezTo>
                    <a:pt x="44447" y="18705"/>
                    <a:pt x="45625" y="19432"/>
                    <a:pt x="46983" y="19432"/>
                  </a:cubicBezTo>
                  <a:cubicBezTo>
                    <a:pt x="49042" y="19432"/>
                    <a:pt x="50709" y="17765"/>
                    <a:pt x="50709" y="15693"/>
                  </a:cubicBezTo>
                  <a:cubicBezTo>
                    <a:pt x="50709" y="13633"/>
                    <a:pt x="49042" y="11966"/>
                    <a:pt x="46983" y="11966"/>
                  </a:cubicBezTo>
                  <a:cubicBezTo>
                    <a:pt x="45625" y="11966"/>
                    <a:pt x="44447" y="12693"/>
                    <a:pt x="43792" y="13764"/>
                  </a:cubicBezTo>
                  <a:cubicBezTo>
                    <a:pt x="43435" y="14360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8"/>
                    <a:pt x="36684" y="12728"/>
                  </a:cubicBezTo>
                  <a:lnTo>
                    <a:pt x="36684" y="3561"/>
                  </a:lnTo>
                  <a:cubicBezTo>
                    <a:pt x="36684" y="1596"/>
                    <a:pt x="35088" y="1"/>
                    <a:pt x="33124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5" name="Google Shape;387;p19">
              <a:extLst>
                <a:ext uri="{FF2B5EF4-FFF2-40B4-BE49-F238E27FC236}">
                  <a16:creationId xmlns:a16="http://schemas.microsoft.com/office/drawing/2014/main" id="{838B1FCF-FB0B-49A3-9372-E39A59C70E55}"/>
                </a:ext>
              </a:extLst>
            </p:cNvPr>
            <p:cNvSpPr/>
            <p:nvPr/>
          </p:nvSpPr>
          <p:spPr>
            <a:xfrm>
              <a:off x="2752419" y="3489753"/>
              <a:ext cx="232247" cy="232706"/>
            </a:xfrm>
            <a:custGeom>
              <a:avLst/>
              <a:gdLst/>
              <a:ahLst/>
              <a:cxnLst/>
              <a:rect l="l" t="t" r="r" b="b"/>
              <a:pathLst>
                <a:path w="6073" h="6085" extrusionOk="0">
                  <a:moveTo>
                    <a:pt x="3037" y="0"/>
                  </a:moveTo>
                  <a:cubicBezTo>
                    <a:pt x="1358" y="0"/>
                    <a:pt x="0" y="1369"/>
                    <a:pt x="0" y="3036"/>
                  </a:cubicBezTo>
                  <a:cubicBezTo>
                    <a:pt x="0" y="4715"/>
                    <a:pt x="1358" y="6084"/>
                    <a:pt x="3037" y="6084"/>
                  </a:cubicBezTo>
                  <a:cubicBezTo>
                    <a:pt x="4715" y="6084"/>
                    <a:pt x="6073" y="4715"/>
                    <a:pt x="6073" y="3036"/>
                  </a:cubicBezTo>
                  <a:cubicBezTo>
                    <a:pt x="6073" y="1369"/>
                    <a:pt x="4715" y="0"/>
                    <a:pt x="3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" name="Google Shape;388;p19">
              <a:extLst>
                <a:ext uri="{FF2B5EF4-FFF2-40B4-BE49-F238E27FC236}">
                  <a16:creationId xmlns:a16="http://schemas.microsoft.com/office/drawing/2014/main" id="{E5473E92-A278-49FC-9282-5766CD491D28}"/>
                </a:ext>
              </a:extLst>
            </p:cNvPr>
            <p:cNvSpPr/>
            <p:nvPr/>
          </p:nvSpPr>
          <p:spPr>
            <a:xfrm>
              <a:off x="935214" y="3035660"/>
              <a:ext cx="1606414" cy="369104"/>
            </a:xfrm>
            <a:custGeom>
              <a:avLst/>
              <a:gdLst/>
              <a:ahLst/>
              <a:cxnLst/>
              <a:rect l="l" t="t" r="r" b="b"/>
              <a:pathLst>
                <a:path w="42006" h="8669" extrusionOk="0">
                  <a:moveTo>
                    <a:pt x="3001" y="0"/>
                  </a:moveTo>
                  <a:cubicBezTo>
                    <a:pt x="2168" y="0"/>
                    <a:pt x="1417" y="346"/>
                    <a:pt x="882" y="881"/>
                  </a:cubicBezTo>
                  <a:cubicBezTo>
                    <a:pt x="334" y="1429"/>
                    <a:pt x="1" y="2179"/>
                    <a:pt x="1" y="3013"/>
                  </a:cubicBezTo>
                  <a:lnTo>
                    <a:pt x="1" y="8311"/>
                  </a:lnTo>
                  <a:lnTo>
                    <a:pt x="24" y="8668"/>
                  </a:lnTo>
                  <a:cubicBezTo>
                    <a:pt x="108" y="7978"/>
                    <a:pt x="417" y="7370"/>
                    <a:pt x="882" y="6894"/>
                  </a:cubicBezTo>
                  <a:cubicBezTo>
                    <a:pt x="1417" y="6358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2894"/>
                    <a:pt x="42006" y="2775"/>
                    <a:pt x="41982" y="2655"/>
                  </a:cubicBezTo>
                  <a:cubicBezTo>
                    <a:pt x="41815" y="1167"/>
                    <a:pt x="40541" y="0"/>
                    <a:pt x="39006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" name="Google Shape;389;p19">
              <a:extLst>
                <a:ext uri="{FF2B5EF4-FFF2-40B4-BE49-F238E27FC236}">
                  <a16:creationId xmlns:a16="http://schemas.microsoft.com/office/drawing/2014/main" id="{9959EB65-0E94-4256-9E6B-C4AC2599833E}"/>
                </a:ext>
              </a:extLst>
            </p:cNvPr>
            <p:cNvSpPr/>
            <p:nvPr/>
          </p:nvSpPr>
          <p:spPr>
            <a:xfrm>
              <a:off x="935214" y="3005729"/>
              <a:ext cx="1606414" cy="383794"/>
            </a:xfrm>
            <a:custGeom>
              <a:avLst/>
              <a:gdLst/>
              <a:ahLst/>
              <a:cxnLst/>
              <a:rect l="l" t="t" r="r" b="b"/>
              <a:pathLst>
                <a:path w="42006" h="9014" extrusionOk="0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8"/>
                    <a:pt x="1" y="2168"/>
                    <a:pt x="1" y="3001"/>
                  </a:cubicBezTo>
                  <a:lnTo>
                    <a:pt x="1" y="9014"/>
                  </a:lnTo>
                  <a:cubicBezTo>
                    <a:pt x="1" y="8192"/>
                    <a:pt x="334" y="7430"/>
                    <a:pt x="882" y="6895"/>
                  </a:cubicBezTo>
                  <a:cubicBezTo>
                    <a:pt x="1417" y="6347"/>
                    <a:pt x="2168" y="6014"/>
                    <a:pt x="3001" y="6014"/>
                  </a:cubicBezTo>
                  <a:lnTo>
                    <a:pt x="39006" y="6014"/>
                  </a:lnTo>
                  <a:cubicBezTo>
                    <a:pt x="40660" y="6014"/>
                    <a:pt x="42006" y="4668"/>
                    <a:pt x="42006" y="3001"/>
                  </a:cubicBezTo>
                  <a:cubicBezTo>
                    <a:pt x="42006" y="1346"/>
                    <a:pt x="40660" y="1"/>
                    <a:pt x="390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" name="Google Shape;390;p19">
              <a:extLst>
                <a:ext uri="{FF2B5EF4-FFF2-40B4-BE49-F238E27FC236}">
                  <a16:creationId xmlns:a16="http://schemas.microsoft.com/office/drawing/2014/main" id="{E71519A7-EC22-49CA-B754-68682FF1014F}"/>
                </a:ext>
              </a:extLst>
            </p:cNvPr>
            <p:cNvSpPr txBox="1"/>
            <p:nvPr/>
          </p:nvSpPr>
          <p:spPr>
            <a:xfrm>
              <a:off x="1081172" y="3338113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Takeaways from our analysis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" name="Google Shape;391;p19">
              <a:extLst>
                <a:ext uri="{FF2B5EF4-FFF2-40B4-BE49-F238E27FC236}">
                  <a16:creationId xmlns:a16="http://schemas.microsoft.com/office/drawing/2014/main" id="{F14D60D4-A5C6-4B06-BA56-6F3F31044057}"/>
                </a:ext>
              </a:extLst>
            </p:cNvPr>
            <p:cNvSpPr txBox="1"/>
            <p:nvPr/>
          </p:nvSpPr>
          <p:spPr>
            <a:xfrm>
              <a:off x="1071825" y="3005788"/>
              <a:ext cx="14697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Study Conclusion</a:t>
              </a:r>
              <a:endParaRPr sz="1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1026" name="Picture 2" descr="How a $2 Notebook Helps My Insomnia | Wirecutter">
            <a:extLst>
              <a:ext uri="{FF2B5EF4-FFF2-40B4-BE49-F238E27FC236}">
                <a16:creationId xmlns:a16="http://schemas.microsoft.com/office/drawing/2014/main" id="{FFC40480-BCDB-4FFA-8C38-848110951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268" y="992981"/>
            <a:ext cx="4264711" cy="401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979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3" name="Google Shape;383;p42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384" name="Google Shape;384;p42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85" name="Google Shape;385;p42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386" name="Google Shape;386;p42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387" name="Google Shape;387;p42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88" name="Google Shape;388;p42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389" name="Google Shape;389;p42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390" name="Google Shape;390;p42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91" name="Google Shape;391;p42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395" name="Google Shape;395;p42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396" name="Google Shape;396;p42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97" name="Google Shape;397;p42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398" name="Google Shape;398;p42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399" name="Google Shape;399;p42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0" name="Google Shape;400;p42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01" name="Google Shape;401;p42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Only information about duration is given but no information about glycemic  control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2" name="Google Shape;402;p42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Type of lifestyle of people involved in the study – eg. </a:t>
            </a:r>
            <a:r>
              <a:rPr lang="en-US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moking status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Demographics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Information about type of diabeties - type I and Type II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Small data set and lot of censored data (60%)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6" name="Google Shape;406;p42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7" name="Google Shape;407;p42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 Forward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6678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7;p37">
            <a:extLst>
              <a:ext uri="{FF2B5EF4-FFF2-40B4-BE49-F238E27FC236}">
                <a16:creationId xmlns:a16="http://schemas.microsoft.com/office/drawing/2014/main" id="{CDC382C0-68D2-4C28-A06A-22BB7EF3A0B8}"/>
              </a:ext>
            </a:extLst>
          </p:cNvPr>
          <p:cNvSpPr txBox="1">
            <a:spLocks/>
          </p:cNvSpPr>
          <p:nvPr/>
        </p:nvSpPr>
        <p:spPr>
          <a:xfrm>
            <a:off x="3496119" y="1011844"/>
            <a:ext cx="47829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en-US" sz="6000">
                <a:solidFill>
                  <a:srgbClr val="002060"/>
                </a:solidFill>
              </a:rPr>
              <a:t>Thanks!</a:t>
            </a:r>
          </a:p>
        </p:txBody>
      </p:sp>
      <p:sp>
        <p:nvSpPr>
          <p:cNvPr id="9" name="Google Shape;308;p37">
            <a:extLst>
              <a:ext uri="{FF2B5EF4-FFF2-40B4-BE49-F238E27FC236}">
                <a16:creationId xmlns:a16="http://schemas.microsoft.com/office/drawing/2014/main" id="{DC3F0081-109A-4495-9F81-3806E2159A29}"/>
              </a:ext>
            </a:extLst>
          </p:cNvPr>
          <p:cNvSpPr txBox="1">
            <a:spLocks/>
          </p:cNvSpPr>
          <p:nvPr/>
        </p:nvSpPr>
        <p:spPr>
          <a:xfrm>
            <a:off x="3624707" y="1652943"/>
            <a:ext cx="47829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▪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▫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3600" b="1">
                <a:solidFill>
                  <a:schemeClr val="lt1"/>
                </a:solidFill>
              </a:rPr>
              <a:t>Any questions?</a:t>
            </a:r>
          </a:p>
        </p:txBody>
      </p:sp>
      <p:pic>
        <p:nvPicPr>
          <p:cNvPr id="1026" name="Picture 2" descr="Question mark Icons – Free Vector Download, PNG, SVG, GIF">
            <a:extLst>
              <a:ext uri="{FF2B5EF4-FFF2-40B4-BE49-F238E27FC236}">
                <a16:creationId xmlns:a16="http://schemas.microsoft.com/office/drawing/2014/main" id="{83548FAF-FEB5-423D-9B95-F437463CF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57" y="948094"/>
            <a:ext cx="207645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989EAAC7-F58C-4FB3-A7EB-6BF8BD205326}"/>
              </a:ext>
            </a:extLst>
          </p:cNvPr>
          <p:cNvSpPr/>
          <p:nvPr/>
        </p:nvSpPr>
        <p:spPr>
          <a:xfrm rot="16200000">
            <a:off x="1006763" y="1130944"/>
            <a:ext cx="1958400" cy="1828799"/>
          </a:xfrm>
          <a:prstGeom prst="wedgeRectCallout">
            <a:avLst>
              <a:gd name="adj1" fmla="val 35055"/>
              <a:gd name="adj2" fmla="val 75994"/>
            </a:avLst>
          </a:prstGeom>
          <a:noFill/>
          <a:ln w="76200">
            <a:solidFill>
              <a:srgbClr val="6CF3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10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B12BE-2778-4D31-866F-1C84D29D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 Group of Patients in the Dataset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D2A20-3A66-4E5E-B22F-6F8B45F01F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289BA01-E452-48EB-9687-3B6121DA0A4C}"/>
              </a:ext>
            </a:extLst>
          </p:cNvPr>
          <p:cNvGraphicFramePr>
            <a:graphicFrameLocks/>
          </p:cNvGraphicFramePr>
          <p:nvPr/>
        </p:nvGraphicFramePr>
        <p:xfrm>
          <a:off x="373726" y="1180187"/>
          <a:ext cx="6717617" cy="3493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5D0D3B3-8211-48C5-93C0-BED4C1098205}"/>
              </a:ext>
            </a:extLst>
          </p:cNvPr>
          <p:cNvSpPr/>
          <p:nvPr/>
        </p:nvSpPr>
        <p:spPr>
          <a:xfrm>
            <a:off x="7235522" y="1180187"/>
            <a:ext cx="1620119" cy="34934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60% of patients in the dataset under the age of 20</a:t>
            </a:r>
          </a:p>
        </p:txBody>
      </p:sp>
    </p:spTree>
    <p:extLst>
      <p:ext uri="{BB962C8B-B14F-4D97-AF65-F5344CB8AC3E}">
        <p14:creationId xmlns:p14="http://schemas.microsoft.com/office/powerpoint/2010/main" val="2162424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B12BE-2778-4D31-866F-1C84D29D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to Vision Loss: Heat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D2A20-3A66-4E5E-B22F-6F8B45F01F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80CF9D-FFF1-4311-8773-42CE86887289}"/>
              </a:ext>
            </a:extLst>
          </p:cNvPr>
          <p:cNvSpPr/>
          <p:nvPr/>
        </p:nvSpPr>
        <p:spPr>
          <a:xfrm>
            <a:off x="7235522" y="1180187"/>
            <a:ext cx="1620119" cy="34934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Profile of patients to be monitored:</a:t>
            </a:r>
          </a:p>
          <a:p>
            <a:pPr algn="ctr"/>
            <a:endParaRPr lang="en-US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 algn="ctr">
              <a:buAutoNum type="arabicPeriod"/>
            </a:pPr>
            <a:r>
              <a:rPr lang="en-US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Risk Factor ‘10’</a:t>
            </a:r>
          </a:p>
          <a:p>
            <a:pPr marL="342900" indent="-342900" algn="ctr">
              <a:buAutoNum type="arabicPeriod"/>
            </a:pPr>
            <a:endParaRPr lang="en-US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 algn="ctr">
              <a:buAutoNum type="arabicPeriod"/>
            </a:pPr>
            <a:r>
              <a:rPr lang="en-US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Age group ’11-20’ and Risk Factor ‘10’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B3D3F1-E6AE-4683-91CC-CFD63D0FE16D}"/>
              </a:ext>
            </a:extLst>
          </p:cNvPr>
          <p:cNvSpPr/>
          <p:nvPr/>
        </p:nvSpPr>
        <p:spPr>
          <a:xfrm>
            <a:off x="481861" y="1180188"/>
            <a:ext cx="6453915" cy="2881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Age Group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617173-0823-4E84-A4CE-70C7F3004F30}"/>
              </a:ext>
            </a:extLst>
          </p:cNvPr>
          <p:cNvSpPr/>
          <p:nvPr/>
        </p:nvSpPr>
        <p:spPr>
          <a:xfrm rot="16200000">
            <a:off x="-1272555" y="2968656"/>
            <a:ext cx="3121827" cy="2881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Risk Factor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1125311-305B-4116-8837-62CFCA6FA913}"/>
              </a:ext>
            </a:extLst>
          </p:cNvPr>
          <p:cNvGraphicFramePr>
            <a:graphicFrameLocks noGrp="1"/>
          </p:cNvGraphicFramePr>
          <p:nvPr/>
        </p:nvGraphicFramePr>
        <p:xfrm>
          <a:off x="481860" y="1551824"/>
          <a:ext cx="6453914" cy="1498600"/>
        </p:xfrm>
        <a:graphic>
          <a:graphicData uri="http://schemas.openxmlformats.org/drawingml/2006/table">
            <a:tbl>
              <a:tblPr/>
              <a:tblGrid>
                <a:gridCol w="1395847">
                  <a:extLst>
                    <a:ext uri="{9D8B030D-6E8A-4147-A177-3AD203B41FA5}">
                      <a16:colId xmlns:a16="http://schemas.microsoft.com/office/drawing/2014/main" val="3173850926"/>
                    </a:ext>
                  </a:extLst>
                </a:gridCol>
                <a:gridCol w="722581">
                  <a:extLst>
                    <a:ext uri="{9D8B030D-6E8A-4147-A177-3AD203B41FA5}">
                      <a16:colId xmlns:a16="http://schemas.microsoft.com/office/drawing/2014/main" val="2409695920"/>
                    </a:ext>
                  </a:extLst>
                </a:gridCol>
                <a:gridCol w="722581">
                  <a:extLst>
                    <a:ext uri="{9D8B030D-6E8A-4147-A177-3AD203B41FA5}">
                      <a16:colId xmlns:a16="http://schemas.microsoft.com/office/drawing/2014/main" val="2411342640"/>
                    </a:ext>
                  </a:extLst>
                </a:gridCol>
                <a:gridCol w="722581">
                  <a:extLst>
                    <a:ext uri="{9D8B030D-6E8A-4147-A177-3AD203B41FA5}">
                      <a16:colId xmlns:a16="http://schemas.microsoft.com/office/drawing/2014/main" val="3682277606"/>
                    </a:ext>
                  </a:extLst>
                </a:gridCol>
                <a:gridCol w="722581">
                  <a:extLst>
                    <a:ext uri="{9D8B030D-6E8A-4147-A177-3AD203B41FA5}">
                      <a16:colId xmlns:a16="http://schemas.microsoft.com/office/drawing/2014/main" val="2988626449"/>
                    </a:ext>
                  </a:extLst>
                </a:gridCol>
                <a:gridCol w="722581">
                  <a:extLst>
                    <a:ext uri="{9D8B030D-6E8A-4147-A177-3AD203B41FA5}">
                      <a16:colId xmlns:a16="http://schemas.microsoft.com/office/drawing/2014/main" val="946457524"/>
                    </a:ext>
                  </a:extLst>
                </a:gridCol>
                <a:gridCol w="722581">
                  <a:extLst>
                    <a:ext uri="{9D8B030D-6E8A-4147-A177-3AD203B41FA5}">
                      <a16:colId xmlns:a16="http://schemas.microsoft.com/office/drawing/2014/main" val="4184107312"/>
                    </a:ext>
                  </a:extLst>
                </a:gridCol>
                <a:gridCol w="722581">
                  <a:extLst>
                    <a:ext uri="{9D8B030D-6E8A-4147-A177-3AD203B41FA5}">
                      <a16:colId xmlns:a16="http://schemas.microsoft.com/office/drawing/2014/main" val="3906776536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 to Vision Loss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&lt;10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11-20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21-30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31-40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41-50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51-60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683697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A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35.1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3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30.8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21.0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71302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46.2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30.1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22.0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23.2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4354663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23.6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26.9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21.3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915409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15.9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14.7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17.3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6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188857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16.7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42.3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30.4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24.7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54.1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22.7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5721788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9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23.0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612576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16.6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22.1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16.0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88352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6C7421E-7283-4DD4-9972-2784711E9B82}"/>
              </a:ext>
            </a:extLst>
          </p:cNvPr>
          <p:cNvGraphicFramePr>
            <a:graphicFrameLocks noGrp="1"/>
          </p:cNvGraphicFramePr>
          <p:nvPr/>
        </p:nvGraphicFramePr>
        <p:xfrm>
          <a:off x="481860" y="3175051"/>
          <a:ext cx="6453914" cy="1498600"/>
        </p:xfrm>
        <a:graphic>
          <a:graphicData uri="http://schemas.openxmlformats.org/drawingml/2006/table">
            <a:tbl>
              <a:tblPr/>
              <a:tblGrid>
                <a:gridCol w="1395847">
                  <a:extLst>
                    <a:ext uri="{9D8B030D-6E8A-4147-A177-3AD203B41FA5}">
                      <a16:colId xmlns:a16="http://schemas.microsoft.com/office/drawing/2014/main" val="4171576937"/>
                    </a:ext>
                  </a:extLst>
                </a:gridCol>
                <a:gridCol w="722581">
                  <a:extLst>
                    <a:ext uri="{9D8B030D-6E8A-4147-A177-3AD203B41FA5}">
                      <a16:colId xmlns:a16="http://schemas.microsoft.com/office/drawing/2014/main" val="181261166"/>
                    </a:ext>
                  </a:extLst>
                </a:gridCol>
                <a:gridCol w="722581">
                  <a:extLst>
                    <a:ext uri="{9D8B030D-6E8A-4147-A177-3AD203B41FA5}">
                      <a16:colId xmlns:a16="http://schemas.microsoft.com/office/drawing/2014/main" val="3380788705"/>
                    </a:ext>
                  </a:extLst>
                </a:gridCol>
                <a:gridCol w="722581">
                  <a:extLst>
                    <a:ext uri="{9D8B030D-6E8A-4147-A177-3AD203B41FA5}">
                      <a16:colId xmlns:a16="http://schemas.microsoft.com/office/drawing/2014/main" val="4068725893"/>
                    </a:ext>
                  </a:extLst>
                </a:gridCol>
                <a:gridCol w="722581">
                  <a:extLst>
                    <a:ext uri="{9D8B030D-6E8A-4147-A177-3AD203B41FA5}">
                      <a16:colId xmlns:a16="http://schemas.microsoft.com/office/drawing/2014/main" val="1467368042"/>
                    </a:ext>
                  </a:extLst>
                </a:gridCol>
                <a:gridCol w="722581">
                  <a:extLst>
                    <a:ext uri="{9D8B030D-6E8A-4147-A177-3AD203B41FA5}">
                      <a16:colId xmlns:a16="http://schemas.microsoft.com/office/drawing/2014/main" val="944790768"/>
                    </a:ext>
                  </a:extLst>
                </a:gridCol>
                <a:gridCol w="722581">
                  <a:extLst>
                    <a:ext uri="{9D8B030D-6E8A-4147-A177-3AD203B41FA5}">
                      <a16:colId xmlns:a16="http://schemas.microsoft.com/office/drawing/2014/main" val="3290119735"/>
                    </a:ext>
                  </a:extLst>
                </a:gridCol>
                <a:gridCol w="722581">
                  <a:extLst>
                    <a:ext uri="{9D8B030D-6E8A-4147-A177-3AD203B41FA5}">
                      <a16:colId xmlns:a16="http://schemas.microsoft.com/office/drawing/2014/main" val="2593971664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% of Patients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&lt;10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11-20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21-30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31-40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41-50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51-60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861346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820788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074329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D6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C3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5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3667083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DB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9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269859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CD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9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982006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DB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D6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5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017216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3175" marR="3175" marT="31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488263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947ED7D8-417E-4EEC-990E-043673CFB144}"/>
              </a:ext>
            </a:extLst>
          </p:cNvPr>
          <p:cNvGrpSpPr/>
          <p:nvPr/>
        </p:nvGrpSpPr>
        <p:grpSpPr>
          <a:xfrm>
            <a:off x="1870536" y="3354541"/>
            <a:ext cx="4341808" cy="1130192"/>
            <a:chOff x="1870536" y="3354541"/>
            <a:chExt cx="4341808" cy="11301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F5201F-B5E8-4854-8280-F0F5421CB08A}"/>
                </a:ext>
              </a:extLst>
            </p:cNvPr>
            <p:cNvSpPr/>
            <p:nvPr/>
          </p:nvSpPr>
          <p:spPr>
            <a:xfrm>
              <a:off x="1870536" y="4287436"/>
              <a:ext cx="724691" cy="197297"/>
            </a:xfrm>
            <a:prstGeom prst="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4C36E5-B2AD-467D-BE48-E2946A5B0B5A}"/>
                </a:ext>
              </a:extLst>
            </p:cNvPr>
            <p:cNvSpPr/>
            <p:nvPr/>
          </p:nvSpPr>
          <p:spPr>
            <a:xfrm>
              <a:off x="2595227" y="3917030"/>
              <a:ext cx="724691" cy="197297"/>
            </a:xfrm>
            <a:prstGeom prst="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E6A2E17-2A08-40E1-8FDE-FF11CFD84756}"/>
                </a:ext>
              </a:extLst>
            </p:cNvPr>
            <p:cNvSpPr/>
            <p:nvPr/>
          </p:nvSpPr>
          <p:spPr>
            <a:xfrm>
              <a:off x="3319918" y="3917029"/>
              <a:ext cx="724691" cy="197297"/>
            </a:xfrm>
            <a:prstGeom prst="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D26A32A-64A1-4E52-9868-DF80C1A09D78}"/>
                </a:ext>
              </a:extLst>
            </p:cNvPr>
            <p:cNvSpPr/>
            <p:nvPr/>
          </p:nvSpPr>
          <p:spPr>
            <a:xfrm>
              <a:off x="1871162" y="3913865"/>
              <a:ext cx="724691" cy="197297"/>
            </a:xfrm>
            <a:prstGeom prst="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2B2653-5645-47E0-A9DE-657298D8D645}"/>
                </a:ext>
              </a:extLst>
            </p:cNvPr>
            <p:cNvSpPr/>
            <p:nvPr/>
          </p:nvSpPr>
          <p:spPr>
            <a:xfrm>
              <a:off x="4041440" y="3913866"/>
              <a:ext cx="724691" cy="197297"/>
            </a:xfrm>
            <a:prstGeom prst="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29EE57-73D0-4923-9F76-B3D4A69FA0A0}"/>
                </a:ext>
              </a:extLst>
            </p:cNvPr>
            <p:cNvSpPr/>
            <p:nvPr/>
          </p:nvSpPr>
          <p:spPr>
            <a:xfrm>
              <a:off x="1871704" y="3354541"/>
              <a:ext cx="724691" cy="197297"/>
            </a:xfrm>
            <a:prstGeom prst="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40FE5E-8AB7-4B55-8312-E6CD3E9A9629}"/>
                </a:ext>
              </a:extLst>
            </p:cNvPr>
            <p:cNvSpPr/>
            <p:nvPr/>
          </p:nvSpPr>
          <p:spPr>
            <a:xfrm>
              <a:off x="5486485" y="4287436"/>
              <a:ext cx="724691" cy="197297"/>
            </a:xfrm>
            <a:prstGeom prst="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D9C78CB-72DE-4B10-8AB2-10C77BDE565B}"/>
                </a:ext>
              </a:extLst>
            </p:cNvPr>
            <p:cNvSpPr/>
            <p:nvPr/>
          </p:nvSpPr>
          <p:spPr>
            <a:xfrm>
              <a:off x="5487111" y="3913865"/>
              <a:ext cx="724691" cy="197297"/>
            </a:xfrm>
            <a:prstGeom prst="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2A60422-313A-49F3-94A1-82BE87FA37BE}"/>
                </a:ext>
              </a:extLst>
            </p:cNvPr>
            <p:cNvSpPr/>
            <p:nvPr/>
          </p:nvSpPr>
          <p:spPr>
            <a:xfrm>
              <a:off x="5487653" y="3544250"/>
              <a:ext cx="724691" cy="197297"/>
            </a:xfrm>
            <a:prstGeom prst="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504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3848"/>
                </a:solidFill>
              </a:rPr>
              <a:t>1.</a:t>
            </a:r>
            <a:endParaRPr>
              <a:solidFill>
                <a:srgbClr val="2F384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854250" y="2941700"/>
            <a:ext cx="47385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we studying this data?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5875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584333-BEF1-451F-AE57-C9A7E2F47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Vision loss due to Diabetic retinopathy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0AD9D-2797-4101-9AE5-A9899770F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38" y="1012476"/>
            <a:ext cx="7787685" cy="37257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200" b="0" i="0">
                <a:solidFill>
                  <a:srgbClr val="002B4E"/>
                </a:solidFill>
                <a:effectLst/>
                <a:latin typeface="Myriad W01"/>
              </a:rPr>
              <a:t>Diabetes is the leading cause of new cases of blindness in people 20 to 74 years of age in the United States</a:t>
            </a:r>
            <a:endParaRPr lang="en-US" sz="1200">
              <a:solidFill>
                <a:srgbClr val="002B4E"/>
              </a:solidFill>
              <a:latin typeface="Myriad W01"/>
            </a:endParaRPr>
          </a:p>
          <a:p>
            <a:pPr>
              <a:lnSpc>
                <a:spcPct val="150000"/>
              </a:lnSpc>
            </a:pPr>
            <a:r>
              <a:rPr lang="en-US" sz="1200">
                <a:solidFill>
                  <a:srgbClr val="002B4E"/>
                </a:solidFill>
                <a:latin typeface="Myriad W01"/>
              </a:rPr>
              <a:t>Diabetic retinopathy is a diabetes complication that affects eyes.</a:t>
            </a:r>
            <a:r>
              <a:rPr lang="en-US" sz="1200" b="0" i="0">
                <a:solidFill>
                  <a:srgbClr val="002B4E"/>
                </a:solidFill>
                <a:effectLst/>
                <a:latin typeface="Myriad W01"/>
              </a:rPr>
              <a:t>—</a:t>
            </a:r>
            <a:r>
              <a:rPr lang="en-US" sz="1200" b="1" i="0">
                <a:solidFill>
                  <a:srgbClr val="002B4E"/>
                </a:solidFill>
                <a:effectLst/>
                <a:latin typeface="Myriad W01"/>
              </a:rPr>
              <a:t>but early detection, timely treatment, and appropriate follow-up care may help reduce the severity of the disease.</a:t>
            </a:r>
          </a:p>
          <a:p>
            <a:pPr>
              <a:lnSpc>
                <a:spcPct val="150000"/>
              </a:lnSpc>
            </a:pPr>
            <a:r>
              <a:rPr lang="en-US" sz="1200" b="1">
                <a:solidFill>
                  <a:srgbClr val="002B4E"/>
                </a:solidFill>
                <a:latin typeface="Myriad W01"/>
              </a:rPr>
              <a:t>Risk Factors - </a:t>
            </a:r>
            <a:r>
              <a:rPr lang="en-US" sz="1200">
                <a:solidFill>
                  <a:srgbClr val="002B4E"/>
                </a:solidFill>
                <a:latin typeface="Myriad W01"/>
              </a:rPr>
              <a:t>Duration and Glycemic control</a:t>
            </a:r>
          </a:p>
          <a:p>
            <a:endParaRPr lang="en-US" sz="1600"/>
          </a:p>
        </p:txBody>
      </p:sp>
      <p:pic>
        <p:nvPicPr>
          <p:cNvPr id="2050" name="Picture 2" descr="35% of diabetics can develop sight problems within 5 years | Institut de la  Màcula">
            <a:extLst>
              <a:ext uri="{FF2B5EF4-FFF2-40B4-BE49-F238E27FC236}">
                <a16:creationId xmlns:a16="http://schemas.microsoft.com/office/drawing/2014/main" id="{60558103-E356-4C88-B767-B1E7A5D91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19" y="2743323"/>
            <a:ext cx="4398326" cy="222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7161C73-D9E3-4F2F-946C-7A0A87354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220" y="2214340"/>
            <a:ext cx="3108946" cy="280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68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584333-BEF1-451F-AE57-C9A7E2F47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relates to our Dataset 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0AD9D-2797-4101-9AE5-A9899770F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417800"/>
            <a:ext cx="5273040" cy="3725700"/>
          </a:xfrm>
        </p:spPr>
        <p:txBody>
          <a:bodyPr/>
          <a:lstStyle/>
          <a:p>
            <a:pPr algn="l"/>
            <a:endParaRPr lang="en-US" sz="1800" b="0" i="0" u="none" strike="noStrike" baseline="0">
              <a:solidFill>
                <a:srgbClr val="000000"/>
              </a:solidFill>
              <a:latin typeface="Code"/>
            </a:endParaRPr>
          </a:p>
          <a:p>
            <a:pPr algn="l"/>
            <a:endParaRPr lang="en-US" sz="1050">
              <a:solidFill>
                <a:srgbClr val="002B4E"/>
              </a:solidFill>
              <a:latin typeface="Myriad W01"/>
            </a:endParaRPr>
          </a:p>
          <a:p>
            <a:r>
              <a:rPr lang="en-US" sz="1600" b="1">
                <a:solidFill>
                  <a:srgbClr val="002B4E"/>
                </a:solidFill>
                <a:latin typeface="Myriad W01"/>
                <a:cs typeface="Arial"/>
                <a:sym typeface="Arial"/>
              </a:rPr>
              <a:t>Eligible Patients </a:t>
            </a:r>
            <a:r>
              <a:rPr lang="en-US" sz="1600">
                <a:solidFill>
                  <a:srgbClr val="002B4E"/>
                </a:solidFill>
                <a:latin typeface="Myriad W01"/>
                <a:cs typeface="Arial"/>
                <a:sym typeface="Arial"/>
              </a:rPr>
              <a:t>- Patients with diabetic retinopathy in both eyes and visual acuity greater than or equal to  20/100 .</a:t>
            </a:r>
          </a:p>
          <a:p>
            <a:pPr marL="76200" indent="0">
              <a:buNone/>
            </a:pPr>
            <a:endParaRPr lang="en-US" sz="700">
              <a:solidFill>
                <a:srgbClr val="002B4E"/>
              </a:solidFill>
              <a:latin typeface="Myriad W01"/>
              <a:cs typeface="Arial"/>
              <a:sym typeface="Arial"/>
            </a:endParaRPr>
          </a:p>
          <a:p>
            <a:r>
              <a:rPr lang="en-US" sz="1600">
                <a:solidFill>
                  <a:srgbClr val="002B4E"/>
                </a:solidFill>
                <a:latin typeface="Myriad W01"/>
                <a:cs typeface="Arial"/>
                <a:sym typeface="Arial"/>
              </a:rPr>
              <a:t>One eye of each patient was randomly selected for treatment and the other eye was observed without treatment.</a:t>
            </a:r>
          </a:p>
        </p:txBody>
      </p:sp>
      <p:pic>
        <p:nvPicPr>
          <p:cNvPr id="11" name="Picture 2" descr="Assessing and Grading Diabetic Retinopathy: Updates for Ophthalmology  Residents | Eyes On Eyecare">
            <a:extLst>
              <a:ext uri="{FF2B5EF4-FFF2-40B4-BE49-F238E27FC236}">
                <a16:creationId xmlns:a16="http://schemas.microsoft.com/office/drawing/2014/main" id="{C8E8D5C8-3829-455D-9137-17F56DD66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CE3E3"/>
              </a:clrFrom>
              <a:clrTo>
                <a:srgbClr val="FCE3E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358" y="2571750"/>
            <a:ext cx="3311018" cy="24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8A58CC-E525-4699-A39C-28663A0A89B4}"/>
              </a:ext>
            </a:extLst>
          </p:cNvPr>
          <p:cNvSpPr txBox="1"/>
          <p:nvPr/>
        </p:nvSpPr>
        <p:spPr>
          <a:xfrm>
            <a:off x="113137" y="1228583"/>
            <a:ext cx="89177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02B4E"/>
                </a:solidFill>
                <a:latin typeface="Myriad W01"/>
              </a:rPr>
              <a:t>The Diabetic Retinopathy Study (DRS) began in 1971 to study the effectiveness of laser photocoagulation in delaying the onset of blindness in patients with diabetic retinopathy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177D33-036F-4F2F-9FBB-CED4B7D64ACF}"/>
              </a:ext>
            </a:extLst>
          </p:cNvPr>
          <p:cNvSpPr txBox="1"/>
          <p:nvPr/>
        </p:nvSpPr>
        <p:spPr>
          <a:xfrm>
            <a:off x="423318" y="4026716"/>
            <a:ext cx="1675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2">
                    <a:lumMod val="50000"/>
                  </a:schemeClr>
                </a:solidFill>
              </a:rPr>
              <a:t>Initiation of treatment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359A18-E2AA-4A42-87C7-ADD113A3CCB6}"/>
              </a:ext>
            </a:extLst>
          </p:cNvPr>
          <p:cNvSpPr txBox="1"/>
          <p:nvPr/>
        </p:nvSpPr>
        <p:spPr>
          <a:xfrm>
            <a:off x="4020960" y="4026716"/>
            <a:ext cx="1675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4">
                    <a:lumMod val="75000"/>
                  </a:schemeClr>
                </a:solidFill>
              </a:rPr>
              <a:t>Visual acuity below 5/200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674BC6F0-D65C-466D-AA56-9CE567121D08}"/>
              </a:ext>
            </a:extLst>
          </p:cNvPr>
          <p:cNvSpPr/>
          <p:nvPr/>
        </p:nvSpPr>
        <p:spPr>
          <a:xfrm>
            <a:off x="1670876" y="4180685"/>
            <a:ext cx="2239861" cy="2768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0F652D-E5B2-4A72-95CE-74B354DA4C5D}"/>
              </a:ext>
            </a:extLst>
          </p:cNvPr>
          <p:cNvSpPr txBox="1"/>
          <p:nvPr/>
        </p:nvSpPr>
        <p:spPr>
          <a:xfrm>
            <a:off x="2135690" y="4385129"/>
            <a:ext cx="131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Time studied in DRS</a:t>
            </a:r>
          </a:p>
        </p:txBody>
      </p:sp>
    </p:spTree>
    <p:extLst>
      <p:ext uri="{BB962C8B-B14F-4D97-AF65-F5344CB8AC3E}">
        <p14:creationId xmlns:p14="http://schemas.microsoft.com/office/powerpoint/2010/main" val="2920371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3848"/>
                </a:solidFill>
              </a:rPr>
              <a:t>2.</a:t>
            </a:r>
            <a:endParaRPr>
              <a:solidFill>
                <a:srgbClr val="2F384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Overview</a:t>
            </a:r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854250" y="2941700"/>
            <a:ext cx="47385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studying in the data?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736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B12BE-2778-4D31-866F-1C84D29D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D2A20-3A66-4E5E-B22F-6F8B45F01F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1"/>
                </a:solidFill>
              </a:rPr>
              <a:t>8</a:t>
            </a:fld>
            <a:endParaRPr lang="en">
              <a:solidFill>
                <a:schemeClr val="tx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ABE435A-537E-45EE-8380-6888F2698E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9921693"/>
              </p:ext>
            </p:extLst>
          </p:nvPr>
        </p:nvGraphicFramePr>
        <p:xfrm>
          <a:off x="94450" y="1273971"/>
          <a:ext cx="4013366" cy="3399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81FAEA1-1E20-4008-BE0F-F373C5ED402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082"/>
          <a:stretch/>
        </p:blipFill>
        <p:spPr>
          <a:xfrm>
            <a:off x="3849225" y="981865"/>
            <a:ext cx="5094990" cy="398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70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B12BE-2778-4D31-866F-1C84D29D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Overview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824391-B7D8-4987-9CEA-ED412A674312}"/>
              </a:ext>
            </a:extLst>
          </p:cNvPr>
          <p:cNvSpPr txBox="1"/>
          <p:nvPr/>
        </p:nvSpPr>
        <p:spPr>
          <a:xfrm>
            <a:off x="268941" y="1073665"/>
            <a:ext cx="42031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285750" algn="just">
              <a:spcBef>
                <a:spcPts val="600"/>
              </a:spcBef>
              <a:buClr>
                <a:schemeClr val="accent1"/>
              </a:buClr>
              <a:buSzPts val="24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B4E"/>
                </a:solidFill>
                <a:latin typeface="Myriad W01"/>
                <a:ea typeface="Source Sans Pro"/>
                <a:cs typeface="Source Sans Pro"/>
              </a:rPr>
              <a:t>The 197 patients in this dataset were a </a:t>
            </a:r>
            <a:r>
              <a:rPr lang="en-US" b="1">
                <a:solidFill>
                  <a:srgbClr val="002B4E"/>
                </a:solidFill>
                <a:latin typeface="Myriad W01"/>
                <a:ea typeface="Source Sans Pro"/>
                <a:cs typeface="Source Sans Pro"/>
              </a:rPr>
              <a:t>50% random sample</a:t>
            </a:r>
            <a:r>
              <a:rPr lang="en-US">
                <a:solidFill>
                  <a:srgbClr val="002B4E"/>
                </a:solidFill>
                <a:latin typeface="Myriad W01"/>
                <a:ea typeface="Source Sans Pro"/>
                <a:cs typeface="Source Sans Pro"/>
              </a:rPr>
              <a:t> of the patients with "high-risk" diabetic retinopathy. </a:t>
            </a:r>
          </a:p>
          <a:p>
            <a:pPr marL="76200" algn="just">
              <a:spcBef>
                <a:spcPts val="600"/>
              </a:spcBef>
              <a:buClr>
                <a:schemeClr val="accent1"/>
              </a:buClr>
              <a:buSzPts val="2400"/>
            </a:pPr>
            <a:endParaRPr lang="en-US">
              <a:solidFill>
                <a:srgbClr val="002B4E"/>
              </a:solidFill>
              <a:latin typeface="Myriad W01"/>
              <a:ea typeface="Source Sans Pro"/>
              <a:cs typeface="Source Sans Pro"/>
            </a:endParaRPr>
          </a:p>
          <a:p>
            <a:pPr marL="361950" indent="-285750" algn="just">
              <a:spcBef>
                <a:spcPts val="600"/>
              </a:spcBef>
              <a:buClr>
                <a:schemeClr val="accent1"/>
              </a:buClr>
              <a:buSzPts val="24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B4E"/>
                </a:solidFill>
                <a:latin typeface="Myriad W01"/>
                <a:ea typeface="Source Sans Pro"/>
                <a:cs typeface="Source Sans Pro"/>
              </a:rPr>
              <a:t>Each patient had </a:t>
            </a:r>
            <a:r>
              <a:rPr lang="en-US" b="1">
                <a:solidFill>
                  <a:srgbClr val="002B4E"/>
                </a:solidFill>
                <a:latin typeface="Myriad W01"/>
                <a:ea typeface="Source Sans Pro"/>
                <a:cs typeface="Source Sans Pro"/>
              </a:rPr>
              <a:t>one eye randomized </a:t>
            </a:r>
            <a:r>
              <a:rPr lang="en-US">
                <a:solidFill>
                  <a:srgbClr val="002B4E"/>
                </a:solidFill>
                <a:latin typeface="Myriad W01"/>
                <a:ea typeface="Source Sans Pro"/>
                <a:cs typeface="Source Sans Pro"/>
              </a:rPr>
              <a:t>to laser treatment and the other eye received no treatment. </a:t>
            </a:r>
          </a:p>
          <a:p>
            <a:pPr marL="76200" algn="just">
              <a:spcBef>
                <a:spcPts val="600"/>
              </a:spcBef>
              <a:buClr>
                <a:schemeClr val="accent1"/>
              </a:buClr>
              <a:buSzPts val="2400"/>
            </a:pPr>
            <a:endParaRPr lang="en-US">
              <a:solidFill>
                <a:srgbClr val="002B4E"/>
              </a:solidFill>
              <a:latin typeface="Myriad W01"/>
              <a:ea typeface="Source Sans Pro"/>
              <a:cs typeface="Source Sans Pro"/>
            </a:endParaRPr>
          </a:p>
          <a:p>
            <a:pPr marL="361950" indent="-285750" algn="just">
              <a:spcBef>
                <a:spcPts val="600"/>
              </a:spcBef>
              <a:buClr>
                <a:schemeClr val="accent1"/>
              </a:buClr>
              <a:buSzPts val="24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B4E"/>
                </a:solidFill>
                <a:latin typeface="Myriad W01"/>
                <a:ea typeface="Source Sans Pro"/>
                <a:cs typeface="Source Sans Pro"/>
              </a:rPr>
              <a:t>There is a </a:t>
            </a:r>
            <a:r>
              <a:rPr lang="en-US" b="1">
                <a:solidFill>
                  <a:srgbClr val="002B4E"/>
                </a:solidFill>
                <a:latin typeface="Myriad W01"/>
                <a:ea typeface="Source Sans Pro"/>
                <a:cs typeface="Source Sans Pro"/>
              </a:rPr>
              <a:t>build-in lag time</a:t>
            </a:r>
            <a:r>
              <a:rPr lang="en-US">
                <a:solidFill>
                  <a:srgbClr val="002B4E"/>
                </a:solidFill>
                <a:latin typeface="Myriad W01"/>
                <a:ea typeface="Source Sans Pro"/>
                <a:cs typeface="Source Sans Pro"/>
              </a:rPr>
              <a:t> from the initial treatment time to the time when visual acuity dropped. Approx lag of 6 months is considered.</a:t>
            </a:r>
          </a:p>
          <a:p>
            <a:pPr marL="76200" algn="just">
              <a:spcBef>
                <a:spcPts val="600"/>
              </a:spcBef>
              <a:buClr>
                <a:schemeClr val="accent1"/>
              </a:buClr>
              <a:buSzPts val="2400"/>
            </a:pPr>
            <a:endParaRPr lang="en-US">
              <a:solidFill>
                <a:srgbClr val="002B4E"/>
              </a:solidFill>
              <a:latin typeface="Myriad W01"/>
              <a:ea typeface="Source Sans Pro"/>
              <a:cs typeface="Source Sans Pro"/>
            </a:endParaRPr>
          </a:p>
          <a:p>
            <a:pPr marL="361950" indent="-285750" algn="just">
              <a:spcBef>
                <a:spcPts val="600"/>
              </a:spcBef>
              <a:buClr>
                <a:schemeClr val="accent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B4E"/>
                </a:solidFill>
                <a:latin typeface="Myriad W01"/>
                <a:ea typeface="Source Sans Pro"/>
                <a:cs typeface="Source Sans Pro"/>
              </a:rPr>
              <a:t>Survival times</a:t>
            </a:r>
            <a:r>
              <a:rPr lang="en-US">
                <a:solidFill>
                  <a:srgbClr val="002B4E"/>
                </a:solidFill>
                <a:latin typeface="Myriad W01"/>
                <a:ea typeface="Source Sans Pro"/>
                <a:cs typeface="Source Sans Pro"/>
              </a:rPr>
              <a:t> in this dataset are the actual time to blindness in months, minus the minimum possible time to event.</a:t>
            </a:r>
            <a:endParaRPr lang="en-US">
              <a:solidFill>
                <a:srgbClr val="002B4E"/>
              </a:solidFill>
              <a:latin typeface="Myriad W01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" name="Picture 8" descr="A picture containing person, microscope&#10;&#10;Description automatically generated">
            <a:extLst>
              <a:ext uri="{FF2B5EF4-FFF2-40B4-BE49-F238E27FC236}">
                <a16:creationId xmlns:a16="http://schemas.microsoft.com/office/drawing/2014/main" id="{5F4D8AE4-2AB4-4C21-9182-AF99B4500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50" y="1137062"/>
            <a:ext cx="3697850" cy="369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0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nedick template">
  <a:themeElements>
    <a:clrScheme name="Custom 347">
      <a:dk1>
        <a:srgbClr val="2F3848"/>
      </a:dk1>
      <a:lt1>
        <a:srgbClr val="FFFFFF"/>
      </a:lt1>
      <a:dk2>
        <a:srgbClr val="6A717C"/>
      </a:dk2>
      <a:lt2>
        <a:srgbClr val="EFEFEF"/>
      </a:lt2>
      <a:accent1>
        <a:srgbClr val="00C5B9"/>
      </a:accent1>
      <a:accent2>
        <a:srgbClr val="6CF3CE"/>
      </a:accent2>
      <a:accent3>
        <a:srgbClr val="F05768"/>
      </a:accent3>
      <a:accent4>
        <a:srgbClr val="FD8E80"/>
      </a:accent4>
      <a:accent5>
        <a:srgbClr val="2F3848"/>
      </a:accent5>
      <a:accent6>
        <a:srgbClr val="6A717C"/>
      </a:accent6>
      <a:hlink>
        <a:srgbClr val="0097A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2113</Words>
  <Application>Microsoft Office PowerPoint</Application>
  <PresentationFormat>On-screen Show (16:9)</PresentationFormat>
  <Paragraphs>372</Paragraphs>
  <Slides>33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Code</vt:lpstr>
      <vt:lpstr>Proxima Nova</vt:lpstr>
      <vt:lpstr>Source Sans Pro</vt:lpstr>
      <vt:lpstr>Fira Sans Extra Condensed</vt:lpstr>
      <vt:lpstr>Roboto</vt:lpstr>
      <vt:lpstr>Calibri</vt:lpstr>
      <vt:lpstr>Fira Sans Extra Condensed Medium</vt:lpstr>
      <vt:lpstr>Open Sans</vt:lpstr>
      <vt:lpstr>Arial</vt:lpstr>
      <vt:lpstr>Myriad W01</vt:lpstr>
      <vt:lpstr>Benedick template</vt:lpstr>
      <vt:lpstr>ANALYSING VISION LOSS IN DIABETIC PATIENTS </vt:lpstr>
      <vt:lpstr>Introduction – Team 7</vt:lpstr>
      <vt:lpstr>Agenda</vt:lpstr>
      <vt:lpstr>1. Introduction</vt:lpstr>
      <vt:lpstr>Vision loss due to Diabetic retinopathy</vt:lpstr>
      <vt:lpstr>How it relates to our Dataset ?</vt:lpstr>
      <vt:lpstr>2. Dataset Overview</vt:lpstr>
      <vt:lpstr>Dataset Overview</vt:lpstr>
      <vt:lpstr>Dataset Overview</vt:lpstr>
      <vt:lpstr>Dataset Overview</vt:lpstr>
      <vt:lpstr>Dataset Overview</vt:lpstr>
      <vt:lpstr>3. Exploratory Data Analysis</vt:lpstr>
      <vt:lpstr>Age Group of Patients in the Dataset </vt:lpstr>
      <vt:lpstr>Risk Classification</vt:lpstr>
      <vt:lpstr>Type of Laser Treatment</vt:lpstr>
      <vt:lpstr>Loss of Vision</vt:lpstr>
      <vt:lpstr>Time to Diagnosis of Vision Loss</vt:lpstr>
      <vt:lpstr>4. Survival Analysis</vt:lpstr>
      <vt:lpstr>Survival Plot Using All Variables</vt:lpstr>
      <vt:lpstr>Survival Plot Using Various Variables</vt:lpstr>
      <vt:lpstr>Survival Plot Using Various Variables</vt:lpstr>
      <vt:lpstr>Survival Plot by Type of Diabetes </vt:lpstr>
      <vt:lpstr>Cox PH Model Results</vt:lpstr>
      <vt:lpstr>5. Conclusion</vt:lpstr>
      <vt:lpstr>Conclusion</vt:lpstr>
      <vt:lpstr>Conclusion</vt:lpstr>
      <vt:lpstr>6. Learnings</vt:lpstr>
      <vt:lpstr>Learnings</vt:lpstr>
      <vt:lpstr>7. Way Forward</vt:lpstr>
      <vt:lpstr>Way Forward</vt:lpstr>
      <vt:lpstr>PowerPoint Presentation</vt:lpstr>
      <vt:lpstr>Age Group of Patients in the Dataset </vt:lpstr>
      <vt:lpstr>Time to Vision Loss: Heat 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DIABETIC DATA ANALYSIS</dc:title>
  <cp:lastModifiedBy>Ather, Usama</cp:lastModifiedBy>
  <cp:revision>2</cp:revision>
  <dcterms:modified xsi:type="dcterms:W3CDTF">2021-06-08T15:36:35Z</dcterms:modified>
</cp:coreProperties>
</file>